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2" r:id="rId9"/>
    <p:sldId id="282" r:id="rId10"/>
    <p:sldId id="263" r:id="rId11"/>
    <p:sldId id="284" r:id="rId12"/>
    <p:sldId id="267" r:id="rId13"/>
    <p:sldId id="285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79" r:id="rId24"/>
    <p:sldId id="280" r:id="rId25"/>
  </p:sldIdLst>
  <p:sldSz cx="18288000" cy="10287000"/>
  <p:notesSz cx="18288000" cy="10287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185E45"/>
    <a:srgbClr val="124834"/>
    <a:srgbClr val="0A4A1F"/>
    <a:srgbClr val="124633"/>
    <a:srgbClr val="469622"/>
    <a:srgbClr val="7ED9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4712" autoAdjust="0"/>
  </p:normalViewPr>
  <p:slideViewPr>
    <p:cSldViewPr>
      <p:cViewPr varScale="1">
        <p:scale>
          <a:sx n="77" d="100"/>
          <a:sy n="77" d="100"/>
        </p:scale>
        <p:origin x="618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606FA-B731-4465-BEFB-56008CECDB40}" type="datetimeFigureOut">
              <a:rPr lang="es-CO" smtClean="0"/>
              <a:t>7/05/2024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F19A0-3A70-4C55-98F3-514901B2B17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721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F19A0-3A70-4C55-98F3-514901B2B17C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5771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"/>
            <a:ext cx="4781550" cy="3827779"/>
          </a:xfrm>
          <a:custGeom>
            <a:avLst/>
            <a:gdLst/>
            <a:ahLst/>
            <a:cxnLst/>
            <a:rect l="l" t="t" r="r" b="b"/>
            <a:pathLst>
              <a:path w="4781550" h="3827779">
                <a:moveTo>
                  <a:pt x="0" y="0"/>
                </a:moveTo>
                <a:lnTo>
                  <a:pt x="4781157" y="0"/>
                </a:lnTo>
                <a:lnTo>
                  <a:pt x="4781157" y="3827222"/>
                </a:lnTo>
                <a:lnTo>
                  <a:pt x="0" y="3827222"/>
                </a:lnTo>
                <a:lnTo>
                  <a:pt x="0" y="0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16234" y="1677512"/>
            <a:ext cx="13255530" cy="551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fredy.villanueva1@est.uexternado.edu.co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mailto:servicioalclientetic@uexternado.edu.co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servicioalusuario.biblioteca@uexternado.edu.co" TargetMode="External"/><Relationship Id="rId5" Type="http://schemas.openxmlformats.org/officeDocument/2006/relationships/hyperlink" Target="mailto:apoyo.bloqueos@uexternado.edu.co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-264602" y="-7302"/>
            <a:ext cx="3790950" cy="10287544"/>
            <a:chOff x="0" y="0"/>
            <a:chExt cx="3790950" cy="10287544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3790950" cy="3827779"/>
            </a:xfrm>
            <a:custGeom>
              <a:avLst/>
              <a:gdLst/>
              <a:ahLst/>
              <a:cxnLst/>
              <a:rect l="l" t="t" r="r" b="b"/>
              <a:pathLst>
                <a:path w="3790950" h="3827779">
                  <a:moveTo>
                    <a:pt x="3790427" y="3827222"/>
                  </a:moveTo>
                  <a:lnTo>
                    <a:pt x="0" y="3827222"/>
                  </a:lnTo>
                  <a:lnTo>
                    <a:pt x="0" y="0"/>
                  </a:lnTo>
                  <a:lnTo>
                    <a:pt x="3790427" y="0"/>
                  </a:lnTo>
                  <a:lnTo>
                    <a:pt x="3790427" y="3827222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50403" y="3931602"/>
              <a:ext cx="166262" cy="6355942"/>
            </a:xfrm>
            <a:custGeom>
              <a:avLst/>
              <a:gdLst/>
              <a:ahLst/>
              <a:cxnLst/>
              <a:rect l="l" t="t" r="r" b="b"/>
              <a:pathLst>
                <a:path w="123825" h="7943215">
                  <a:moveTo>
                    <a:pt x="123824" y="7942670"/>
                  </a:moveTo>
                  <a:lnTo>
                    <a:pt x="0" y="7942670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794267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41373" y="4105014"/>
            <a:ext cx="8827883" cy="617522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34372" y="2107584"/>
            <a:ext cx="11014001" cy="5693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5932170" algn="l"/>
              </a:tabLst>
            </a:pPr>
            <a:r>
              <a:rPr sz="3600" spc="-55" dirty="0">
                <a:solidFill>
                  <a:srgbClr val="124633"/>
                </a:solidFill>
              </a:rPr>
              <a:t>Inscripción</a:t>
            </a:r>
            <a:r>
              <a:rPr sz="3600" spc="-125" dirty="0">
                <a:solidFill>
                  <a:srgbClr val="124633"/>
                </a:solidFill>
              </a:rPr>
              <a:t> </a:t>
            </a:r>
            <a:r>
              <a:rPr sz="3600" spc="-25" dirty="0">
                <a:solidFill>
                  <a:srgbClr val="124633"/>
                </a:solidFill>
              </a:rPr>
              <a:t>de</a:t>
            </a:r>
            <a:r>
              <a:rPr sz="3600" spc="-125" dirty="0">
                <a:solidFill>
                  <a:srgbClr val="124633"/>
                </a:solidFill>
              </a:rPr>
              <a:t> </a:t>
            </a:r>
            <a:r>
              <a:rPr sz="3600" spc="-50" dirty="0">
                <a:solidFill>
                  <a:srgbClr val="124633"/>
                </a:solidFill>
              </a:rPr>
              <a:t>Materia</a:t>
            </a:r>
            <a:r>
              <a:rPr lang="es-ES" sz="3600" spc="-50" dirty="0">
                <a:solidFill>
                  <a:srgbClr val="124633"/>
                </a:solidFill>
              </a:rPr>
              <a:t>s en </a:t>
            </a:r>
            <a:r>
              <a:rPr sz="3600" spc="-55" dirty="0">
                <a:solidFill>
                  <a:srgbClr val="124633"/>
                </a:solidFill>
              </a:rPr>
              <a:t>escenario</a:t>
            </a:r>
            <a:r>
              <a:rPr sz="3600" spc="-145" dirty="0">
                <a:solidFill>
                  <a:srgbClr val="124633"/>
                </a:solidFill>
              </a:rPr>
              <a:t> </a:t>
            </a:r>
            <a:r>
              <a:rPr sz="3600" spc="-35" dirty="0">
                <a:solidFill>
                  <a:srgbClr val="124633"/>
                </a:solidFill>
              </a:rPr>
              <a:t>web</a:t>
            </a:r>
            <a:r>
              <a:rPr sz="3600" spc="-145" dirty="0">
                <a:solidFill>
                  <a:srgbClr val="124633"/>
                </a:solidFill>
              </a:rPr>
              <a:t> </a:t>
            </a:r>
            <a:r>
              <a:rPr sz="3600" spc="-50" dirty="0">
                <a:solidFill>
                  <a:srgbClr val="124633"/>
                </a:solidFill>
              </a:rPr>
              <a:t>202</a:t>
            </a:r>
            <a:r>
              <a:rPr lang="es-ES" sz="3600" spc="-50" dirty="0">
                <a:solidFill>
                  <a:srgbClr val="124633"/>
                </a:solidFill>
              </a:rPr>
              <a:t>4-2</a:t>
            </a:r>
            <a:endParaRPr sz="3600" dirty="0">
              <a:solidFill>
                <a:srgbClr val="124633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6625" y="8252361"/>
            <a:ext cx="2390774" cy="100964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449323" y="6399932"/>
            <a:ext cx="2477770" cy="2491105"/>
            <a:chOff x="6004381" y="3933443"/>
            <a:chExt cx="2477770" cy="2491105"/>
          </a:xfrm>
        </p:grpSpPr>
        <p:sp>
          <p:nvSpPr>
            <p:cNvPr id="6" name="object 6"/>
            <p:cNvSpPr/>
            <p:nvPr/>
          </p:nvSpPr>
          <p:spPr>
            <a:xfrm>
              <a:off x="6347917" y="4290249"/>
              <a:ext cx="2134235" cy="2134235"/>
            </a:xfrm>
            <a:custGeom>
              <a:avLst/>
              <a:gdLst/>
              <a:ahLst/>
              <a:cxnLst/>
              <a:rect l="l" t="t" r="r" b="b"/>
              <a:pathLst>
                <a:path w="2134234" h="2134235">
                  <a:moveTo>
                    <a:pt x="2071361" y="707378"/>
                  </a:moveTo>
                  <a:lnTo>
                    <a:pt x="2086789" y="753722"/>
                  </a:lnTo>
                  <a:lnTo>
                    <a:pt x="2099990" y="800264"/>
                  </a:lnTo>
                  <a:lnTo>
                    <a:pt x="2110992" y="846946"/>
                  </a:lnTo>
                  <a:lnTo>
                    <a:pt x="2119823" y="893706"/>
                  </a:lnTo>
                  <a:lnTo>
                    <a:pt x="2126512" y="940485"/>
                  </a:lnTo>
                  <a:lnTo>
                    <a:pt x="2131088" y="987222"/>
                  </a:lnTo>
                  <a:lnTo>
                    <a:pt x="2133578" y="1033857"/>
                  </a:lnTo>
                  <a:lnTo>
                    <a:pt x="2134012" y="1080329"/>
                  </a:lnTo>
                  <a:lnTo>
                    <a:pt x="2132417" y="1126580"/>
                  </a:lnTo>
                  <a:lnTo>
                    <a:pt x="2128823" y="1172548"/>
                  </a:lnTo>
                  <a:lnTo>
                    <a:pt x="2123257" y="1218173"/>
                  </a:lnTo>
                  <a:lnTo>
                    <a:pt x="2115748" y="1263395"/>
                  </a:lnTo>
                  <a:lnTo>
                    <a:pt x="2106325" y="1308154"/>
                  </a:lnTo>
                  <a:lnTo>
                    <a:pt x="2095016" y="1352390"/>
                  </a:lnTo>
                  <a:lnTo>
                    <a:pt x="2081849" y="1396043"/>
                  </a:lnTo>
                  <a:lnTo>
                    <a:pt x="2066853" y="1439051"/>
                  </a:lnTo>
                  <a:lnTo>
                    <a:pt x="2050056" y="1481356"/>
                  </a:lnTo>
                  <a:lnTo>
                    <a:pt x="2031488" y="1522897"/>
                  </a:lnTo>
                  <a:lnTo>
                    <a:pt x="2011175" y="1563614"/>
                  </a:lnTo>
                  <a:lnTo>
                    <a:pt x="1989147" y="1603446"/>
                  </a:lnTo>
                  <a:lnTo>
                    <a:pt x="1965432" y="1642333"/>
                  </a:lnTo>
                  <a:lnTo>
                    <a:pt x="1940059" y="1680216"/>
                  </a:lnTo>
                  <a:lnTo>
                    <a:pt x="1913056" y="1717034"/>
                  </a:lnTo>
                  <a:lnTo>
                    <a:pt x="1884451" y="1752726"/>
                  </a:lnTo>
                  <a:lnTo>
                    <a:pt x="1854274" y="1787233"/>
                  </a:lnTo>
                  <a:lnTo>
                    <a:pt x="1822551" y="1820495"/>
                  </a:lnTo>
                  <a:lnTo>
                    <a:pt x="1789313" y="1852451"/>
                  </a:lnTo>
                  <a:lnTo>
                    <a:pt x="1754587" y="1883040"/>
                  </a:lnTo>
                  <a:lnTo>
                    <a:pt x="1718401" y="1912204"/>
                  </a:lnTo>
                  <a:lnTo>
                    <a:pt x="1680785" y="1939881"/>
                  </a:lnTo>
                  <a:lnTo>
                    <a:pt x="1641766" y="1966012"/>
                  </a:lnTo>
                  <a:lnTo>
                    <a:pt x="1601374" y="1990536"/>
                  </a:lnTo>
                  <a:lnTo>
                    <a:pt x="1559636" y="2013393"/>
                  </a:lnTo>
                  <a:lnTo>
                    <a:pt x="1516581" y="2034523"/>
                  </a:lnTo>
                  <a:lnTo>
                    <a:pt x="1472237" y="2053866"/>
                  </a:lnTo>
                  <a:lnTo>
                    <a:pt x="1426634" y="2071361"/>
                  </a:lnTo>
                  <a:lnTo>
                    <a:pt x="1380290" y="2086789"/>
                  </a:lnTo>
                  <a:lnTo>
                    <a:pt x="1333747" y="2099990"/>
                  </a:lnTo>
                  <a:lnTo>
                    <a:pt x="1287065" y="2110992"/>
                  </a:lnTo>
                  <a:lnTo>
                    <a:pt x="1240305" y="2119823"/>
                  </a:lnTo>
                  <a:lnTo>
                    <a:pt x="1193527" y="2126512"/>
                  </a:lnTo>
                  <a:lnTo>
                    <a:pt x="1146790" y="2131088"/>
                  </a:lnTo>
                  <a:lnTo>
                    <a:pt x="1100155" y="2133578"/>
                  </a:lnTo>
                  <a:lnTo>
                    <a:pt x="1053682" y="2134012"/>
                  </a:lnTo>
                  <a:lnTo>
                    <a:pt x="1007432" y="2132417"/>
                  </a:lnTo>
                  <a:lnTo>
                    <a:pt x="961464" y="2128823"/>
                  </a:lnTo>
                  <a:lnTo>
                    <a:pt x="915839" y="2123257"/>
                  </a:lnTo>
                  <a:lnTo>
                    <a:pt x="870616" y="2115748"/>
                  </a:lnTo>
                  <a:lnTo>
                    <a:pt x="825857" y="2106325"/>
                  </a:lnTo>
                  <a:lnTo>
                    <a:pt x="781621" y="2095016"/>
                  </a:lnTo>
                  <a:lnTo>
                    <a:pt x="737969" y="2081849"/>
                  </a:lnTo>
                  <a:lnTo>
                    <a:pt x="694960" y="2066853"/>
                  </a:lnTo>
                  <a:lnTo>
                    <a:pt x="652655" y="2050056"/>
                  </a:lnTo>
                  <a:lnTo>
                    <a:pt x="611114" y="2031488"/>
                  </a:lnTo>
                  <a:lnTo>
                    <a:pt x="570398" y="2011175"/>
                  </a:lnTo>
                  <a:lnTo>
                    <a:pt x="530566" y="1989147"/>
                  </a:lnTo>
                  <a:lnTo>
                    <a:pt x="491678" y="1965432"/>
                  </a:lnTo>
                  <a:lnTo>
                    <a:pt x="453795" y="1940059"/>
                  </a:lnTo>
                  <a:lnTo>
                    <a:pt x="416978" y="1913056"/>
                  </a:lnTo>
                  <a:lnTo>
                    <a:pt x="381285" y="1884451"/>
                  </a:lnTo>
                  <a:lnTo>
                    <a:pt x="346778" y="1854274"/>
                  </a:lnTo>
                  <a:lnTo>
                    <a:pt x="313517" y="1822551"/>
                  </a:lnTo>
                  <a:lnTo>
                    <a:pt x="281561" y="1789313"/>
                  </a:lnTo>
                  <a:lnTo>
                    <a:pt x="250971" y="1754586"/>
                  </a:lnTo>
                  <a:lnTo>
                    <a:pt x="221807" y="1718401"/>
                  </a:lnTo>
                  <a:lnTo>
                    <a:pt x="194130" y="1680785"/>
                  </a:lnTo>
                  <a:lnTo>
                    <a:pt x="167999" y="1641766"/>
                  </a:lnTo>
                  <a:lnTo>
                    <a:pt x="143475" y="1601374"/>
                  </a:lnTo>
                  <a:lnTo>
                    <a:pt x="120618" y="1559636"/>
                  </a:lnTo>
                  <a:lnTo>
                    <a:pt x="99488" y="1516581"/>
                  </a:lnTo>
                  <a:lnTo>
                    <a:pt x="80146" y="1472237"/>
                  </a:lnTo>
                  <a:lnTo>
                    <a:pt x="62650" y="1426634"/>
                  </a:lnTo>
                  <a:lnTo>
                    <a:pt x="47222" y="1380290"/>
                  </a:lnTo>
                  <a:lnTo>
                    <a:pt x="34021" y="1333747"/>
                  </a:lnTo>
                  <a:lnTo>
                    <a:pt x="23019" y="1287065"/>
                  </a:lnTo>
                  <a:lnTo>
                    <a:pt x="14188" y="1240305"/>
                  </a:lnTo>
                  <a:lnTo>
                    <a:pt x="7499" y="1193527"/>
                  </a:lnTo>
                  <a:lnTo>
                    <a:pt x="2924" y="1146790"/>
                  </a:lnTo>
                  <a:lnTo>
                    <a:pt x="433" y="1100155"/>
                  </a:lnTo>
                  <a:lnTo>
                    <a:pt x="0" y="1053682"/>
                  </a:lnTo>
                  <a:lnTo>
                    <a:pt x="1594" y="1007432"/>
                  </a:lnTo>
                  <a:lnTo>
                    <a:pt x="5189" y="961464"/>
                  </a:lnTo>
                  <a:lnTo>
                    <a:pt x="10754" y="915839"/>
                  </a:lnTo>
                  <a:lnTo>
                    <a:pt x="18263" y="870616"/>
                  </a:lnTo>
                  <a:lnTo>
                    <a:pt x="27686" y="825857"/>
                  </a:lnTo>
                  <a:lnTo>
                    <a:pt x="38996" y="781621"/>
                  </a:lnTo>
                  <a:lnTo>
                    <a:pt x="52163" y="737969"/>
                  </a:lnTo>
                  <a:lnTo>
                    <a:pt x="67158" y="694960"/>
                  </a:lnTo>
                  <a:lnTo>
                    <a:pt x="83955" y="652655"/>
                  </a:lnTo>
                  <a:lnTo>
                    <a:pt x="102524" y="611114"/>
                  </a:lnTo>
                  <a:lnTo>
                    <a:pt x="122837" y="570398"/>
                  </a:lnTo>
                  <a:lnTo>
                    <a:pt x="144864" y="530566"/>
                  </a:lnTo>
                  <a:lnTo>
                    <a:pt x="168579" y="491678"/>
                  </a:lnTo>
                  <a:lnTo>
                    <a:pt x="193952" y="453795"/>
                  </a:lnTo>
                  <a:lnTo>
                    <a:pt x="220956" y="416978"/>
                  </a:lnTo>
                  <a:lnTo>
                    <a:pt x="249560" y="381285"/>
                  </a:lnTo>
                  <a:lnTo>
                    <a:pt x="279738" y="346778"/>
                  </a:lnTo>
                  <a:lnTo>
                    <a:pt x="311460" y="313517"/>
                  </a:lnTo>
                  <a:lnTo>
                    <a:pt x="344699" y="281561"/>
                  </a:lnTo>
                  <a:lnTo>
                    <a:pt x="379425" y="250971"/>
                  </a:lnTo>
                  <a:lnTo>
                    <a:pt x="415610" y="221807"/>
                  </a:lnTo>
                  <a:lnTo>
                    <a:pt x="453227" y="194130"/>
                  </a:lnTo>
                  <a:lnTo>
                    <a:pt x="492245" y="167999"/>
                  </a:lnTo>
                  <a:lnTo>
                    <a:pt x="532638" y="143475"/>
                  </a:lnTo>
                  <a:lnTo>
                    <a:pt x="574376" y="120618"/>
                  </a:lnTo>
                  <a:lnTo>
                    <a:pt x="617431" y="99488"/>
                  </a:lnTo>
                  <a:lnTo>
                    <a:pt x="661774" y="80146"/>
                  </a:lnTo>
                  <a:lnTo>
                    <a:pt x="707378" y="62650"/>
                  </a:lnTo>
                  <a:lnTo>
                    <a:pt x="753722" y="47222"/>
                  </a:lnTo>
                  <a:lnTo>
                    <a:pt x="800264" y="34021"/>
                  </a:lnTo>
                  <a:lnTo>
                    <a:pt x="846946" y="23020"/>
                  </a:lnTo>
                  <a:lnTo>
                    <a:pt x="893706" y="14188"/>
                  </a:lnTo>
                  <a:lnTo>
                    <a:pt x="940485" y="7499"/>
                  </a:lnTo>
                  <a:lnTo>
                    <a:pt x="987222" y="2924"/>
                  </a:lnTo>
                  <a:lnTo>
                    <a:pt x="1033857" y="433"/>
                  </a:lnTo>
                  <a:lnTo>
                    <a:pt x="1080329" y="0"/>
                  </a:lnTo>
                  <a:lnTo>
                    <a:pt x="1126580" y="1594"/>
                  </a:lnTo>
                  <a:lnTo>
                    <a:pt x="1172548" y="5189"/>
                  </a:lnTo>
                  <a:lnTo>
                    <a:pt x="1218173" y="10754"/>
                  </a:lnTo>
                  <a:lnTo>
                    <a:pt x="1263395" y="18263"/>
                  </a:lnTo>
                  <a:lnTo>
                    <a:pt x="1308154" y="27686"/>
                  </a:lnTo>
                  <a:lnTo>
                    <a:pt x="1352390" y="38996"/>
                  </a:lnTo>
                  <a:lnTo>
                    <a:pt x="1396043" y="52163"/>
                  </a:lnTo>
                  <a:lnTo>
                    <a:pt x="1439051" y="67158"/>
                  </a:lnTo>
                  <a:lnTo>
                    <a:pt x="1481356" y="83955"/>
                  </a:lnTo>
                  <a:lnTo>
                    <a:pt x="1522897" y="102524"/>
                  </a:lnTo>
                  <a:lnTo>
                    <a:pt x="1563614" y="122837"/>
                  </a:lnTo>
                  <a:lnTo>
                    <a:pt x="1603446" y="144864"/>
                  </a:lnTo>
                  <a:lnTo>
                    <a:pt x="1642333" y="168579"/>
                  </a:lnTo>
                  <a:lnTo>
                    <a:pt x="1680216" y="193952"/>
                  </a:lnTo>
                  <a:lnTo>
                    <a:pt x="1717034" y="220956"/>
                  </a:lnTo>
                  <a:lnTo>
                    <a:pt x="1752726" y="249560"/>
                  </a:lnTo>
                  <a:lnTo>
                    <a:pt x="1787233" y="279738"/>
                  </a:lnTo>
                  <a:lnTo>
                    <a:pt x="1820495" y="311460"/>
                  </a:lnTo>
                  <a:lnTo>
                    <a:pt x="1852451" y="344699"/>
                  </a:lnTo>
                  <a:lnTo>
                    <a:pt x="1883040" y="379425"/>
                  </a:lnTo>
                  <a:lnTo>
                    <a:pt x="1912204" y="415610"/>
                  </a:lnTo>
                  <a:lnTo>
                    <a:pt x="1939881" y="453227"/>
                  </a:lnTo>
                  <a:lnTo>
                    <a:pt x="1966012" y="492245"/>
                  </a:lnTo>
                  <a:lnTo>
                    <a:pt x="1990536" y="532638"/>
                  </a:lnTo>
                  <a:lnTo>
                    <a:pt x="2013393" y="574376"/>
                  </a:lnTo>
                  <a:lnTo>
                    <a:pt x="2034523" y="617431"/>
                  </a:lnTo>
                  <a:lnTo>
                    <a:pt x="2053866" y="661774"/>
                  </a:lnTo>
                  <a:lnTo>
                    <a:pt x="2071361" y="70737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04381" y="3933443"/>
              <a:ext cx="1494790" cy="1494790"/>
            </a:xfrm>
            <a:custGeom>
              <a:avLst/>
              <a:gdLst/>
              <a:ahLst/>
              <a:cxnLst/>
              <a:rect l="l" t="t" r="r" b="b"/>
              <a:pathLst>
                <a:path w="1494790" h="1494789">
                  <a:moveTo>
                    <a:pt x="1450327" y="495397"/>
                  </a:moveTo>
                  <a:lnTo>
                    <a:pt x="1465529" y="542625"/>
                  </a:lnTo>
                  <a:lnTo>
                    <a:pt x="1477527" y="590355"/>
                  </a:lnTo>
                  <a:lnTo>
                    <a:pt x="1486327" y="638455"/>
                  </a:lnTo>
                  <a:lnTo>
                    <a:pt x="1491933" y="686794"/>
                  </a:lnTo>
                  <a:lnTo>
                    <a:pt x="1494349" y="735240"/>
                  </a:lnTo>
                  <a:lnTo>
                    <a:pt x="1493580" y="783662"/>
                  </a:lnTo>
                  <a:lnTo>
                    <a:pt x="1489630" y="831928"/>
                  </a:lnTo>
                  <a:lnTo>
                    <a:pt x="1482506" y="879906"/>
                  </a:lnTo>
                  <a:lnTo>
                    <a:pt x="1472210" y="927465"/>
                  </a:lnTo>
                  <a:lnTo>
                    <a:pt x="1458747" y="974474"/>
                  </a:lnTo>
                  <a:lnTo>
                    <a:pt x="1442123" y="1020800"/>
                  </a:lnTo>
                  <a:lnTo>
                    <a:pt x="1422342" y="1066312"/>
                  </a:lnTo>
                  <a:lnTo>
                    <a:pt x="1399730" y="1110487"/>
                  </a:lnTo>
                  <a:lnTo>
                    <a:pt x="1374485" y="1152738"/>
                  </a:lnTo>
                  <a:lnTo>
                    <a:pt x="1346706" y="1192980"/>
                  </a:lnTo>
                  <a:lnTo>
                    <a:pt x="1316492" y="1231124"/>
                  </a:lnTo>
                  <a:lnTo>
                    <a:pt x="1283941" y="1267084"/>
                  </a:lnTo>
                  <a:lnTo>
                    <a:pt x="1249152" y="1300772"/>
                  </a:lnTo>
                  <a:lnTo>
                    <a:pt x="1212224" y="1332102"/>
                  </a:lnTo>
                  <a:lnTo>
                    <a:pt x="1173255" y="1360987"/>
                  </a:lnTo>
                  <a:lnTo>
                    <a:pt x="1132345" y="1387338"/>
                  </a:lnTo>
                  <a:lnTo>
                    <a:pt x="1089592" y="1411071"/>
                  </a:lnTo>
                  <a:lnTo>
                    <a:pt x="1045094" y="1432096"/>
                  </a:lnTo>
                  <a:lnTo>
                    <a:pt x="998951" y="1450327"/>
                  </a:lnTo>
                  <a:lnTo>
                    <a:pt x="951728" y="1465527"/>
                  </a:lnTo>
                  <a:lnTo>
                    <a:pt x="903993" y="1477527"/>
                  </a:lnTo>
                  <a:lnTo>
                    <a:pt x="855893" y="1486327"/>
                  </a:lnTo>
                  <a:lnTo>
                    <a:pt x="807554" y="1491933"/>
                  </a:lnTo>
                  <a:lnTo>
                    <a:pt x="759108" y="1494349"/>
                  </a:lnTo>
                  <a:lnTo>
                    <a:pt x="710686" y="1493580"/>
                  </a:lnTo>
                  <a:lnTo>
                    <a:pt x="662421" y="1489630"/>
                  </a:lnTo>
                  <a:lnTo>
                    <a:pt x="614442" y="1482506"/>
                  </a:lnTo>
                  <a:lnTo>
                    <a:pt x="566883" y="1472210"/>
                  </a:lnTo>
                  <a:lnTo>
                    <a:pt x="519875" y="1458747"/>
                  </a:lnTo>
                  <a:lnTo>
                    <a:pt x="473548" y="1442123"/>
                  </a:lnTo>
                  <a:lnTo>
                    <a:pt x="428036" y="1422342"/>
                  </a:lnTo>
                  <a:lnTo>
                    <a:pt x="383861" y="1399730"/>
                  </a:lnTo>
                  <a:lnTo>
                    <a:pt x="341610" y="1374485"/>
                  </a:lnTo>
                  <a:lnTo>
                    <a:pt x="301368" y="1346706"/>
                  </a:lnTo>
                  <a:lnTo>
                    <a:pt x="263224" y="1316492"/>
                  </a:lnTo>
                  <a:lnTo>
                    <a:pt x="227264" y="1283941"/>
                  </a:lnTo>
                  <a:lnTo>
                    <a:pt x="193576" y="1249152"/>
                  </a:lnTo>
                  <a:lnTo>
                    <a:pt x="162246" y="1212224"/>
                  </a:lnTo>
                  <a:lnTo>
                    <a:pt x="133361" y="1173255"/>
                  </a:lnTo>
                  <a:lnTo>
                    <a:pt x="107010" y="1132345"/>
                  </a:lnTo>
                  <a:lnTo>
                    <a:pt x="83278" y="1089592"/>
                  </a:lnTo>
                  <a:lnTo>
                    <a:pt x="62252" y="1045094"/>
                  </a:lnTo>
                  <a:lnTo>
                    <a:pt x="44021" y="998951"/>
                  </a:lnTo>
                  <a:lnTo>
                    <a:pt x="28819" y="951723"/>
                  </a:lnTo>
                  <a:lnTo>
                    <a:pt x="16821" y="903993"/>
                  </a:lnTo>
                  <a:lnTo>
                    <a:pt x="8021" y="855893"/>
                  </a:lnTo>
                  <a:lnTo>
                    <a:pt x="2415" y="807554"/>
                  </a:lnTo>
                  <a:lnTo>
                    <a:pt x="0" y="759108"/>
                  </a:lnTo>
                  <a:lnTo>
                    <a:pt x="242" y="743860"/>
                  </a:lnTo>
                  <a:lnTo>
                    <a:pt x="86177" y="983856"/>
                  </a:lnTo>
                  <a:lnTo>
                    <a:pt x="105009" y="1031101"/>
                  </a:lnTo>
                  <a:lnTo>
                    <a:pt x="126962" y="1076490"/>
                  </a:lnTo>
                  <a:lnTo>
                    <a:pt x="151929" y="1119903"/>
                  </a:lnTo>
                  <a:lnTo>
                    <a:pt x="179801" y="1161223"/>
                  </a:lnTo>
                  <a:lnTo>
                    <a:pt x="210469" y="1200330"/>
                  </a:lnTo>
                  <a:lnTo>
                    <a:pt x="243827" y="1237107"/>
                  </a:lnTo>
                  <a:lnTo>
                    <a:pt x="279765" y="1271435"/>
                  </a:lnTo>
                  <a:lnTo>
                    <a:pt x="318175" y="1303195"/>
                  </a:lnTo>
                  <a:lnTo>
                    <a:pt x="358950" y="1332269"/>
                  </a:lnTo>
                  <a:lnTo>
                    <a:pt x="401980" y="1358539"/>
                  </a:lnTo>
                  <a:lnTo>
                    <a:pt x="447159" y="1381885"/>
                  </a:lnTo>
                  <a:lnTo>
                    <a:pt x="493876" y="1401976"/>
                  </a:lnTo>
                  <a:lnTo>
                    <a:pt x="541489" y="1418552"/>
                  </a:lnTo>
                  <a:lnTo>
                    <a:pt x="589837" y="1431604"/>
                  </a:lnTo>
                  <a:lnTo>
                    <a:pt x="638759" y="1441125"/>
                  </a:lnTo>
                  <a:lnTo>
                    <a:pt x="688097" y="1447105"/>
                  </a:lnTo>
                  <a:lnTo>
                    <a:pt x="737689" y="1449536"/>
                  </a:lnTo>
                  <a:lnTo>
                    <a:pt x="787375" y="1448411"/>
                  </a:lnTo>
                  <a:lnTo>
                    <a:pt x="836995" y="1443720"/>
                  </a:lnTo>
                  <a:lnTo>
                    <a:pt x="886388" y="1435455"/>
                  </a:lnTo>
                  <a:lnTo>
                    <a:pt x="935396" y="1423609"/>
                  </a:lnTo>
                  <a:lnTo>
                    <a:pt x="983856" y="1408171"/>
                  </a:lnTo>
                  <a:lnTo>
                    <a:pt x="1031101" y="1389340"/>
                  </a:lnTo>
                  <a:lnTo>
                    <a:pt x="1076490" y="1367386"/>
                  </a:lnTo>
                  <a:lnTo>
                    <a:pt x="1119903" y="1342419"/>
                  </a:lnTo>
                  <a:lnTo>
                    <a:pt x="1161223" y="1314548"/>
                  </a:lnTo>
                  <a:lnTo>
                    <a:pt x="1200330" y="1283879"/>
                  </a:lnTo>
                  <a:lnTo>
                    <a:pt x="1237107" y="1250521"/>
                  </a:lnTo>
                  <a:lnTo>
                    <a:pt x="1271435" y="1214584"/>
                  </a:lnTo>
                  <a:lnTo>
                    <a:pt x="1303195" y="1176173"/>
                  </a:lnTo>
                  <a:lnTo>
                    <a:pt x="1332269" y="1135399"/>
                  </a:lnTo>
                  <a:lnTo>
                    <a:pt x="1358539" y="1092368"/>
                  </a:lnTo>
                  <a:lnTo>
                    <a:pt x="1381885" y="1047189"/>
                  </a:lnTo>
                  <a:lnTo>
                    <a:pt x="1401976" y="1000472"/>
                  </a:lnTo>
                  <a:lnTo>
                    <a:pt x="1418552" y="952859"/>
                  </a:lnTo>
                  <a:lnTo>
                    <a:pt x="1431604" y="904511"/>
                  </a:lnTo>
                  <a:lnTo>
                    <a:pt x="1441125" y="855589"/>
                  </a:lnTo>
                  <a:lnTo>
                    <a:pt x="1447105" y="806251"/>
                  </a:lnTo>
                  <a:lnTo>
                    <a:pt x="1449536" y="756660"/>
                  </a:lnTo>
                  <a:lnTo>
                    <a:pt x="1448411" y="706974"/>
                  </a:lnTo>
                  <a:lnTo>
                    <a:pt x="1443720" y="657354"/>
                  </a:lnTo>
                  <a:lnTo>
                    <a:pt x="1435455" y="607960"/>
                  </a:lnTo>
                  <a:lnTo>
                    <a:pt x="1423609" y="558952"/>
                  </a:lnTo>
                  <a:lnTo>
                    <a:pt x="1408171" y="510492"/>
                  </a:lnTo>
                  <a:lnTo>
                    <a:pt x="1322237" y="270496"/>
                  </a:lnTo>
                  <a:lnTo>
                    <a:pt x="1332102" y="282124"/>
                  </a:lnTo>
                  <a:lnTo>
                    <a:pt x="1360987" y="321093"/>
                  </a:lnTo>
                  <a:lnTo>
                    <a:pt x="1387338" y="362003"/>
                  </a:lnTo>
                  <a:lnTo>
                    <a:pt x="1411071" y="404757"/>
                  </a:lnTo>
                  <a:lnTo>
                    <a:pt x="1432096" y="449254"/>
                  </a:lnTo>
                  <a:lnTo>
                    <a:pt x="1450327" y="495397"/>
                  </a:lnTo>
                  <a:close/>
                </a:path>
                <a:path w="1494790" h="1494789">
                  <a:moveTo>
                    <a:pt x="1322237" y="270496"/>
                  </a:moveTo>
                  <a:lnTo>
                    <a:pt x="1408171" y="510492"/>
                  </a:lnTo>
                  <a:lnTo>
                    <a:pt x="1389340" y="463247"/>
                  </a:lnTo>
                  <a:lnTo>
                    <a:pt x="1367386" y="417858"/>
                  </a:lnTo>
                  <a:lnTo>
                    <a:pt x="1342419" y="374445"/>
                  </a:lnTo>
                  <a:lnTo>
                    <a:pt x="1314548" y="333126"/>
                  </a:lnTo>
                  <a:lnTo>
                    <a:pt x="1283879" y="294018"/>
                  </a:lnTo>
                  <a:lnTo>
                    <a:pt x="1250521" y="257241"/>
                  </a:lnTo>
                  <a:lnTo>
                    <a:pt x="1214584" y="222913"/>
                  </a:lnTo>
                  <a:lnTo>
                    <a:pt x="1176173" y="191153"/>
                  </a:lnTo>
                  <a:lnTo>
                    <a:pt x="1135399" y="162079"/>
                  </a:lnTo>
                  <a:lnTo>
                    <a:pt x="1092368" y="135809"/>
                  </a:lnTo>
                  <a:lnTo>
                    <a:pt x="1047189" y="112463"/>
                  </a:lnTo>
                  <a:lnTo>
                    <a:pt x="1000472" y="92372"/>
                  </a:lnTo>
                  <a:lnTo>
                    <a:pt x="952859" y="75796"/>
                  </a:lnTo>
                  <a:lnTo>
                    <a:pt x="904511" y="62744"/>
                  </a:lnTo>
                  <a:lnTo>
                    <a:pt x="855589" y="53224"/>
                  </a:lnTo>
                  <a:lnTo>
                    <a:pt x="806251" y="47243"/>
                  </a:lnTo>
                  <a:lnTo>
                    <a:pt x="756660" y="44812"/>
                  </a:lnTo>
                  <a:lnTo>
                    <a:pt x="706974" y="45937"/>
                  </a:lnTo>
                  <a:lnTo>
                    <a:pt x="657354" y="50628"/>
                  </a:lnTo>
                  <a:lnTo>
                    <a:pt x="607960" y="58893"/>
                  </a:lnTo>
                  <a:lnTo>
                    <a:pt x="558952" y="70739"/>
                  </a:lnTo>
                  <a:lnTo>
                    <a:pt x="510492" y="86177"/>
                  </a:lnTo>
                  <a:lnTo>
                    <a:pt x="463247" y="105009"/>
                  </a:lnTo>
                  <a:lnTo>
                    <a:pt x="417858" y="126962"/>
                  </a:lnTo>
                  <a:lnTo>
                    <a:pt x="374445" y="151929"/>
                  </a:lnTo>
                  <a:lnTo>
                    <a:pt x="333126" y="179801"/>
                  </a:lnTo>
                  <a:lnTo>
                    <a:pt x="294018" y="210469"/>
                  </a:lnTo>
                  <a:lnTo>
                    <a:pt x="257241" y="243827"/>
                  </a:lnTo>
                  <a:lnTo>
                    <a:pt x="222913" y="279765"/>
                  </a:lnTo>
                  <a:lnTo>
                    <a:pt x="191153" y="318175"/>
                  </a:lnTo>
                  <a:lnTo>
                    <a:pt x="162079" y="358950"/>
                  </a:lnTo>
                  <a:lnTo>
                    <a:pt x="135809" y="401980"/>
                  </a:lnTo>
                  <a:lnTo>
                    <a:pt x="112463" y="447159"/>
                  </a:lnTo>
                  <a:lnTo>
                    <a:pt x="92372" y="493876"/>
                  </a:lnTo>
                  <a:lnTo>
                    <a:pt x="75796" y="541489"/>
                  </a:lnTo>
                  <a:lnTo>
                    <a:pt x="62744" y="589837"/>
                  </a:lnTo>
                  <a:lnTo>
                    <a:pt x="53224" y="638759"/>
                  </a:lnTo>
                  <a:lnTo>
                    <a:pt x="47243" y="688097"/>
                  </a:lnTo>
                  <a:lnTo>
                    <a:pt x="44812" y="737689"/>
                  </a:lnTo>
                  <a:lnTo>
                    <a:pt x="45937" y="787375"/>
                  </a:lnTo>
                  <a:lnTo>
                    <a:pt x="50628" y="836995"/>
                  </a:lnTo>
                  <a:lnTo>
                    <a:pt x="58893" y="886388"/>
                  </a:lnTo>
                  <a:lnTo>
                    <a:pt x="70739" y="935396"/>
                  </a:lnTo>
                  <a:lnTo>
                    <a:pt x="86177" y="983856"/>
                  </a:lnTo>
                  <a:lnTo>
                    <a:pt x="242" y="743860"/>
                  </a:lnTo>
                  <a:lnTo>
                    <a:pt x="4718" y="662421"/>
                  </a:lnTo>
                  <a:lnTo>
                    <a:pt x="11843" y="614442"/>
                  </a:lnTo>
                  <a:lnTo>
                    <a:pt x="22138" y="566883"/>
                  </a:lnTo>
                  <a:lnTo>
                    <a:pt x="35601" y="519874"/>
                  </a:lnTo>
                  <a:lnTo>
                    <a:pt x="52225" y="473548"/>
                  </a:lnTo>
                  <a:lnTo>
                    <a:pt x="72006" y="428036"/>
                  </a:lnTo>
                  <a:lnTo>
                    <a:pt x="94677" y="383840"/>
                  </a:lnTo>
                  <a:lnTo>
                    <a:pt x="119961" y="341575"/>
                  </a:lnTo>
                  <a:lnTo>
                    <a:pt x="147761" y="301326"/>
                  </a:lnTo>
                  <a:lnTo>
                    <a:pt x="177981" y="263180"/>
                  </a:lnTo>
                  <a:lnTo>
                    <a:pt x="210527" y="227222"/>
                  </a:lnTo>
                  <a:lnTo>
                    <a:pt x="245302" y="193538"/>
                  </a:lnTo>
                  <a:lnTo>
                    <a:pt x="282210" y="162215"/>
                  </a:lnTo>
                  <a:lnTo>
                    <a:pt x="321155" y="133339"/>
                  </a:lnTo>
                  <a:lnTo>
                    <a:pt x="362043" y="106995"/>
                  </a:lnTo>
                  <a:lnTo>
                    <a:pt x="404776" y="83271"/>
                  </a:lnTo>
                  <a:lnTo>
                    <a:pt x="449260" y="62251"/>
                  </a:lnTo>
                  <a:lnTo>
                    <a:pt x="495397" y="44021"/>
                  </a:lnTo>
                  <a:lnTo>
                    <a:pt x="542625" y="28819"/>
                  </a:lnTo>
                  <a:lnTo>
                    <a:pt x="590355" y="16821"/>
                  </a:lnTo>
                  <a:lnTo>
                    <a:pt x="638455" y="8021"/>
                  </a:lnTo>
                  <a:lnTo>
                    <a:pt x="686794" y="2415"/>
                  </a:lnTo>
                  <a:lnTo>
                    <a:pt x="735240" y="0"/>
                  </a:lnTo>
                  <a:lnTo>
                    <a:pt x="783662" y="768"/>
                  </a:lnTo>
                  <a:lnTo>
                    <a:pt x="831928" y="4718"/>
                  </a:lnTo>
                  <a:lnTo>
                    <a:pt x="879906" y="11843"/>
                  </a:lnTo>
                  <a:lnTo>
                    <a:pt x="927465" y="22138"/>
                  </a:lnTo>
                  <a:lnTo>
                    <a:pt x="974474" y="35601"/>
                  </a:lnTo>
                  <a:lnTo>
                    <a:pt x="1020800" y="52225"/>
                  </a:lnTo>
                  <a:lnTo>
                    <a:pt x="1066313" y="72006"/>
                  </a:lnTo>
                  <a:lnTo>
                    <a:pt x="1110487" y="94618"/>
                  </a:lnTo>
                  <a:lnTo>
                    <a:pt x="1152738" y="119863"/>
                  </a:lnTo>
                  <a:lnTo>
                    <a:pt x="1192980" y="147642"/>
                  </a:lnTo>
                  <a:lnTo>
                    <a:pt x="1231124" y="177856"/>
                  </a:lnTo>
                  <a:lnTo>
                    <a:pt x="1267084" y="210407"/>
                  </a:lnTo>
                  <a:lnTo>
                    <a:pt x="1300772" y="245196"/>
                  </a:lnTo>
                  <a:lnTo>
                    <a:pt x="1322237" y="27049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707631" y="1028700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849600" y="2001566"/>
            <a:ext cx="1494790" cy="1494790"/>
          </a:xfrm>
          <a:custGeom>
            <a:avLst/>
            <a:gdLst/>
            <a:ahLst/>
            <a:cxnLst/>
            <a:rect l="l" t="t" r="r" b="b"/>
            <a:pathLst>
              <a:path w="1494790" h="1494789">
                <a:moveTo>
                  <a:pt x="1450327" y="495397"/>
                </a:moveTo>
                <a:lnTo>
                  <a:pt x="1465529" y="542625"/>
                </a:lnTo>
                <a:lnTo>
                  <a:pt x="1477527" y="590355"/>
                </a:lnTo>
                <a:lnTo>
                  <a:pt x="1486327" y="638455"/>
                </a:lnTo>
                <a:lnTo>
                  <a:pt x="1491933" y="686794"/>
                </a:lnTo>
                <a:lnTo>
                  <a:pt x="1494349" y="735240"/>
                </a:lnTo>
                <a:lnTo>
                  <a:pt x="1493580" y="783662"/>
                </a:lnTo>
                <a:lnTo>
                  <a:pt x="1489630" y="831928"/>
                </a:lnTo>
                <a:lnTo>
                  <a:pt x="1482506" y="879906"/>
                </a:lnTo>
                <a:lnTo>
                  <a:pt x="1472210" y="927465"/>
                </a:lnTo>
                <a:lnTo>
                  <a:pt x="1458747" y="974474"/>
                </a:lnTo>
                <a:lnTo>
                  <a:pt x="1442123" y="1020800"/>
                </a:lnTo>
                <a:lnTo>
                  <a:pt x="1422342" y="1066312"/>
                </a:lnTo>
                <a:lnTo>
                  <a:pt x="1399730" y="1110487"/>
                </a:lnTo>
                <a:lnTo>
                  <a:pt x="1374485" y="1152738"/>
                </a:lnTo>
                <a:lnTo>
                  <a:pt x="1346706" y="1192980"/>
                </a:lnTo>
                <a:lnTo>
                  <a:pt x="1316492" y="1231124"/>
                </a:lnTo>
                <a:lnTo>
                  <a:pt x="1283941" y="1267084"/>
                </a:lnTo>
                <a:lnTo>
                  <a:pt x="1249152" y="1300772"/>
                </a:lnTo>
                <a:lnTo>
                  <a:pt x="1212224" y="1332102"/>
                </a:lnTo>
                <a:lnTo>
                  <a:pt x="1173255" y="1360987"/>
                </a:lnTo>
                <a:lnTo>
                  <a:pt x="1132345" y="1387338"/>
                </a:lnTo>
                <a:lnTo>
                  <a:pt x="1089592" y="1411071"/>
                </a:lnTo>
                <a:lnTo>
                  <a:pt x="1045094" y="1432096"/>
                </a:lnTo>
                <a:lnTo>
                  <a:pt x="998951" y="1450327"/>
                </a:lnTo>
                <a:lnTo>
                  <a:pt x="951728" y="1465527"/>
                </a:lnTo>
                <a:lnTo>
                  <a:pt x="903993" y="1477527"/>
                </a:lnTo>
                <a:lnTo>
                  <a:pt x="855893" y="1486327"/>
                </a:lnTo>
                <a:lnTo>
                  <a:pt x="807554" y="1491933"/>
                </a:lnTo>
                <a:lnTo>
                  <a:pt x="759108" y="1494349"/>
                </a:lnTo>
                <a:lnTo>
                  <a:pt x="710686" y="1493580"/>
                </a:lnTo>
                <a:lnTo>
                  <a:pt x="662421" y="1489630"/>
                </a:lnTo>
                <a:lnTo>
                  <a:pt x="614442" y="1482506"/>
                </a:lnTo>
                <a:lnTo>
                  <a:pt x="566883" y="1472210"/>
                </a:lnTo>
                <a:lnTo>
                  <a:pt x="519875" y="1458747"/>
                </a:lnTo>
                <a:lnTo>
                  <a:pt x="473548" y="1442123"/>
                </a:lnTo>
                <a:lnTo>
                  <a:pt x="428036" y="1422342"/>
                </a:lnTo>
                <a:lnTo>
                  <a:pt x="383861" y="1399730"/>
                </a:lnTo>
                <a:lnTo>
                  <a:pt x="341610" y="1374485"/>
                </a:lnTo>
                <a:lnTo>
                  <a:pt x="301368" y="1346706"/>
                </a:lnTo>
                <a:lnTo>
                  <a:pt x="263224" y="1316492"/>
                </a:lnTo>
                <a:lnTo>
                  <a:pt x="227264" y="1283941"/>
                </a:lnTo>
                <a:lnTo>
                  <a:pt x="193576" y="1249152"/>
                </a:lnTo>
                <a:lnTo>
                  <a:pt x="162246" y="1212224"/>
                </a:lnTo>
                <a:lnTo>
                  <a:pt x="133361" y="1173255"/>
                </a:lnTo>
                <a:lnTo>
                  <a:pt x="107010" y="1132345"/>
                </a:lnTo>
                <a:lnTo>
                  <a:pt x="83278" y="1089592"/>
                </a:lnTo>
                <a:lnTo>
                  <a:pt x="62252" y="1045094"/>
                </a:lnTo>
                <a:lnTo>
                  <a:pt x="44021" y="998951"/>
                </a:lnTo>
                <a:lnTo>
                  <a:pt x="28819" y="951723"/>
                </a:lnTo>
                <a:lnTo>
                  <a:pt x="16821" y="903993"/>
                </a:lnTo>
                <a:lnTo>
                  <a:pt x="8021" y="855893"/>
                </a:lnTo>
                <a:lnTo>
                  <a:pt x="2415" y="807554"/>
                </a:lnTo>
                <a:lnTo>
                  <a:pt x="0" y="759108"/>
                </a:lnTo>
                <a:lnTo>
                  <a:pt x="242" y="743860"/>
                </a:lnTo>
                <a:lnTo>
                  <a:pt x="86177" y="983856"/>
                </a:lnTo>
                <a:lnTo>
                  <a:pt x="105009" y="1031101"/>
                </a:lnTo>
                <a:lnTo>
                  <a:pt x="126962" y="1076490"/>
                </a:lnTo>
                <a:lnTo>
                  <a:pt x="151929" y="1119903"/>
                </a:lnTo>
                <a:lnTo>
                  <a:pt x="179801" y="1161223"/>
                </a:lnTo>
                <a:lnTo>
                  <a:pt x="210469" y="1200330"/>
                </a:lnTo>
                <a:lnTo>
                  <a:pt x="243827" y="1237107"/>
                </a:lnTo>
                <a:lnTo>
                  <a:pt x="279765" y="1271435"/>
                </a:lnTo>
                <a:lnTo>
                  <a:pt x="318175" y="1303195"/>
                </a:lnTo>
                <a:lnTo>
                  <a:pt x="358950" y="1332269"/>
                </a:lnTo>
                <a:lnTo>
                  <a:pt x="401980" y="1358539"/>
                </a:lnTo>
                <a:lnTo>
                  <a:pt x="447159" y="1381885"/>
                </a:lnTo>
                <a:lnTo>
                  <a:pt x="493876" y="1401976"/>
                </a:lnTo>
                <a:lnTo>
                  <a:pt x="541489" y="1418552"/>
                </a:lnTo>
                <a:lnTo>
                  <a:pt x="589837" y="1431604"/>
                </a:lnTo>
                <a:lnTo>
                  <a:pt x="638759" y="1441125"/>
                </a:lnTo>
                <a:lnTo>
                  <a:pt x="688097" y="1447105"/>
                </a:lnTo>
                <a:lnTo>
                  <a:pt x="737689" y="1449536"/>
                </a:lnTo>
                <a:lnTo>
                  <a:pt x="787375" y="1448411"/>
                </a:lnTo>
                <a:lnTo>
                  <a:pt x="836995" y="1443720"/>
                </a:lnTo>
                <a:lnTo>
                  <a:pt x="886388" y="1435455"/>
                </a:lnTo>
                <a:lnTo>
                  <a:pt x="935396" y="1423609"/>
                </a:lnTo>
                <a:lnTo>
                  <a:pt x="983856" y="1408171"/>
                </a:lnTo>
                <a:lnTo>
                  <a:pt x="1031101" y="1389340"/>
                </a:lnTo>
                <a:lnTo>
                  <a:pt x="1076490" y="1367386"/>
                </a:lnTo>
                <a:lnTo>
                  <a:pt x="1119903" y="1342419"/>
                </a:lnTo>
                <a:lnTo>
                  <a:pt x="1161223" y="1314548"/>
                </a:lnTo>
                <a:lnTo>
                  <a:pt x="1200330" y="1283879"/>
                </a:lnTo>
                <a:lnTo>
                  <a:pt x="1237107" y="1250521"/>
                </a:lnTo>
                <a:lnTo>
                  <a:pt x="1271435" y="1214584"/>
                </a:lnTo>
                <a:lnTo>
                  <a:pt x="1303195" y="1176173"/>
                </a:lnTo>
                <a:lnTo>
                  <a:pt x="1332269" y="1135399"/>
                </a:lnTo>
                <a:lnTo>
                  <a:pt x="1358539" y="1092368"/>
                </a:lnTo>
                <a:lnTo>
                  <a:pt x="1381885" y="1047189"/>
                </a:lnTo>
                <a:lnTo>
                  <a:pt x="1401976" y="1000472"/>
                </a:lnTo>
                <a:lnTo>
                  <a:pt x="1418552" y="952859"/>
                </a:lnTo>
                <a:lnTo>
                  <a:pt x="1431604" y="904511"/>
                </a:lnTo>
                <a:lnTo>
                  <a:pt x="1441125" y="855589"/>
                </a:lnTo>
                <a:lnTo>
                  <a:pt x="1447105" y="806251"/>
                </a:lnTo>
                <a:lnTo>
                  <a:pt x="1449536" y="756660"/>
                </a:lnTo>
                <a:lnTo>
                  <a:pt x="1448411" y="706974"/>
                </a:lnTo>
                <a:lnTo>
                  <a:pt x="1443720" y="657354"/>
                </a:lnTo>
                <a:lnTo>
                  <a:pt x="1435455" y="607960"/>
                </a:lnTo>
                <a:lnTo>
                  <a:pt x="1423609" y="558952"/>
                </a:lnTo>
                <a:lnTo>
                  <a:pt x="1408171" y="510492"/>
                </a:lnTo>
                <a:lnTo>
                  <a:pt x="1322237" y="270496"/>
                </a:lnTo>
                <a:lnTo>
                  <a:pt x="1332102" y="282124"/>
                </a:lnTo>
                <a:lnTo>
                  <a:pt x="1360987" y="321093"/>
                </a:lnTo>
                <a:lnTo>
                  <a:pt x="1387338" y="362003"/>
                </a:lnTo>
                <a:lnTo>
                  <a:pt x="1411071" y="404757"/>
                </a:lnTo>
                <a:lnTo>
                  <a:pt x="1432096" y="449254"/>
                </a:lnTo>
                <a:lnTo>
                  <a:pt x="1450327" y="495397"/>
                </a:lnTo>
                <a:close/>
              </a:path>
              <a:path w="1494790" h="1494789">
                <a:moveTo>
                  <a:pt x="1322237" y="270496"/>
                </a:moveTo>
                <a:lnTo>
                  <a:pt x="1408171" y="510492"/>
                </a:lnTo>
                <a:lnTo>
                  <a:pt x="1389340" y="463247"/>
                </a:lnTo>
                <a:lnTo>
                  <a:pt x="1367386" y="417858"/>
                </a:lnTo>
                <a:lnTo>
                  <a:pt x="1342419" y="374445"/>
                </a:lnTo>
                <a:lnTo>
                  <a:pt x="1314548" y="333126"/>
                </a:lnTo>
                <a:lnTo>
                  <a:pt x="1283879" y="294018"/>
                </a:lnTo>
                <a:lnTo>
                  <a:pt x="1250521" y="257241"/>
                </a:lnTo>
                <a:lnTo>
                  <a:pt x="1214584" y="222913"/>
                </a:lnTo>
                <a:lnTo>
                  <a:pt x="1176173" y="191153"/>
                </a:lnTo>
                <a:lnTo>
                  <a:pt x="1135399" y="162079"/>
                </a:lnTo>
                <a:lnTo>
                  <a:pt x="1092368" y="135809"/>
                </a:lnTo>
                <a:lnTo>
                  <a:pt x="1047189" y="112463"/>
                </a:lnTo>
                <a:lnTo>
                  <a:pt x="1000472" y="92372"/>
                </a:lnTo>
                <a:lnTo>
                  <a:pt x="952859" y="75796"/>
                </a:lnTo>
                <a:lnTo>
                  <a:pt x="904511" y="62744"/>
                </a:lnTo>
                <a:lnTo>
                  <a:pt x="855589" y="53224"/>
                </a:lnTo>
                <a:lnTo>
                  <a:pt x="806251" y="47243"/>
                </a:lnTo>
                <a:lnTo>
                  <a:pt x="756660" y="44812"/>
                </a:lnTo>
                <a:lnTo>
                  <a:pt x="706974" y="45937"/>
                </a:lnTo>
                <a:lnTo>
                  <a:pt x="657354" y="50628"/>
                </a:lnTo>
                <a:lnTo>
                  <a:pt x="607960" y="58893"/>
                </a:lnTo>
                <a:lnTo>
                  <a:pt x="558952" y="70739"/>
                </a:lnTo>
                <a:lnTo>
                  <a:pt x="510492" y="86177"/>
                </a:lnTo>
                <a:lnTo>
                  <a:pt x="463247" y="105009"/>
                </a:lnTo>
                <a:lnTo>
                  <a:pt x="417858" y="126962"/>
                </a:lnTo>
                <a:lnTo>
                  <a:pt x="374445" y="151929"/>
                </a:lnTo>
                <a:lnTo>
                  <a:pt x="333126" y="179801"/>
                </a:lnTo>
                <a:lnTo>
                  <a:pt x="294018" y="210469"/>
                </a:lnTo>
                <a:lnTo>
                  <a:pt x="257241" y="243827"/>
                </a:lnTo>
                <a:lnTo>
                  <a:pt x="222913" y="279765"/>
                </a:lnTo>
                <a:lnTo>
                  <a:pt x="191153" y="318175"/>
                </a:lnTo>
                <a:lnTo>
                  <a:pt x="162079" y="358950"/>
                </a:lnTo>
                <a:lnTo>
                  <a:pt x="135809" y="401980"/>
                </a:lnTo>
                <a:lnTo>
                  <a:pt x="112463" y="447159"/>
                </a:lnTo>
                <a:lnTo>
                  <a:pt x="92372" y="493876"/>
                </a:lnTo>
                <a:lnTo>
                  <a:pt x="75796" y="541489"/>
                </a:lnTo>
                <a:lnTo>
                  <a:pt x="62744" y="589837"/>
                </a:lnTo>
                <a:lnTo>
                  <a:pt x="53224" y="638759"/>
                </a:lnTo>
                <a:lnTo>
                  <a:pt x="47243" y="688097"/>
                </a:lnTo>
                <a:lnTo>
                  <a:pt x="44812" y="737689"/>
                </a:lnTo>
                <a:lnTo>
                  <a:pt x="45937" y="787375"/>
                </a:lnTo>
                <a:lnTo>
                  <a:pt x="50628" y="836995"/>
                </a:lnTo>
                <a:lnTo>
                  <a:pt x="58893" y="886388"/>
                </a:lnTo>
                <a:lnTo>
                  <a:pt x="70739" y="935396"/>
                </a:lnTo>
                <a:lnTo>
                  <a:pt x="86177" y="983856"/>
                </a:lnTo>
                <a:lnTo>
                  <a:pt x="242" y="743860"/>
                </a:lnTo>
                <a:lnTo>
                  <a:pt x="4718" y="662421"/>
                </a:lnTo>
                <a:lnTo>
                  <a:pt x="11843" y="614442"/>
                </a:lnTo>
                <a:lnTo>
                  <a:pt x="22138" y="566883"/>
                </a:lnTo>
                <a:lnTo>
                  <a:pt x="35601" y="519874"/>
                </a:lnTo>
                <a:lnTo>
                  <a:pt x="52225" y="473548"/>
                </a:lnTo>
                <a:lnTo>
                  <a:pt x="72006" y="428036"/>
                </a:lnTo>
                <a:lnTo>
                  <a:pt x="94677" y="383840"/>
                </a:lnTo>
                <a:lnTo>
                  <a:pt x="119961" y="341575"/>
                </a:lnTo>
                <a:lnTo>
                  <a:pt x="147761" y="301326"/>
                </a:lnTo>
                <a:lnTo>
                  <a:pt x="177981" y="263180"/>
                </a:lnTo>
                <a:lnTo>
                  <a:pt x="210527" y="227222"/>
                </a:lnTo>
                <a:lnTo>
                  <a:pt x="245302" y="193538"/>
                </a:lnTo>
                <a:lnTo>
                  <a:pt x="282210" y="162215"/>
                </a:lnTo>
                <a:lnTo>
                  <a:pt x="321155" y="133339"/>
                </a:lnTo>
                <a:lnTo>
                  <a:pt x="362043" y="106995"/>
                </a:lnTo>
                <a:lnTo>
                  <a:pt x="404776" y="83271"/>
                </a:lnTo>
                <a:lnTo>
                  <a:pt x="449260" y="62251"/>
                </a:lnTo>
                <a:lnTo>
                  <a:pt x="495397" y="44021"/>
                </a:lnTo>
                <a:lnTo>
                  <a:pt x="542625" y="28819"/>
                </a:lnTo>
                <a:lnTo>
                  <a:pt x="590355" y="16821"/>
                </a:lnTo>
                <a:lnTo>
                  <a:pt x="638455" y="8021"/>
                </a:lnTo>
                <a:lnTo>
                  <a:pt x="686794" y="2415"/>
                </a:lnTo>
                <a:lnTo>
                  <a:pt x="735240" y="0"/>
                </a:lnTo>
                <a:lnTo>
                  <a:pt x="783662" y="768"/>
                </a:lnTo>
                <a:lnTo>
                  <a:pt x="831928" y="4718"/>
                </a:lnTo>
                <a:lnTo>
                  <a:pt x="879906" y="11843"/>
                </a:lnTo>
                <a:lnTo>
                  <a:pt x="927465" y="22138"/>
                </a:lnTo>
                <a:lnTo>
                  <a:pt x="974474" y="35601"/>
                </a:lnTo>
                <a:lnTo>
                  <a:pt x="1020800" y="52225"/>
                </a:lnTo>
                <a:lnTo>
                  <a:pt x="1066313" y="72006"/>
                </a:lnTo>
                <a:lnTo>
                  <a:pt x="1110487" y="94618"/>
                </a:lnTo>
                <a:lnTo>
                  <a:pt x="1152738" y="119863"/>
                </a:lnTo>
                <a:lnTo>
                  <a:pt x="1192980" y="147642"/>
                </a:lnTo>
                <a:lnTo>
                  <a:pt x="1231124" y="177856"/>
                </a:lnTo>
                <a:lnTo>
                  <a:pt x="1267084" y="210407"/>
                </a:lnTo>
                <a:lnTo>
                  <a:pt x="1300772" y="245196"/>
                </a:lnTo>
                <a:lnTo>
                  <a:pt x="1322237" y="270496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437209" y="2920571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1</a:t>
            </a:r>
            <a:endParaRPr b="1" dirty="0"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9246" y="8689974"/>
            <a:ext cx="2390774" cy="1009649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4648265" y="242177"/>
            <a:ext cx="9733554" cy="2319037"/>
          </a:xfrm>
          <a:custGeom>
            <a:avLst/>
            <a:gdLst/>
            <a:ahLst/>
            <a:cxnLst/>
            <a:rect l="l" t="t" r="r" b="b"/>
            <a:pathLst>
              <a:path w="9174480" h="2051050">
                <a:moveTo>
                  <a:pt x="141034" y="143196"/>
                </a:moveTo>
                <a:lnTo>
                  <a:pt x="71445" y="143196"/>
                </a:lnTo>
                <a:lnTo>
                  <a:pt x="71445" y="129248"/>
                </a:lnTo>
                <a:lnTo>
                  <a:pt x="127117" y="129248"/>
                </a:lnTo>
                <a:lnTo>
                  <a:pt x="127117" y="0"/>
                </a:lnTo>
                <a:lnTo>
                  <a:pt x="394931" y="0"/>
                </a:lnTo>
                <a:lnTo>
                  <a:pt x="394931" y="13947"/>
                </a:lnTo>
                <a:lnTo>
                  <a:pt x="141034" y="13947"/>
                </a:lnTo>
                <a:lnTo>
                  <a:pt x="141034" y="143196"/>
                </a:lnTo>
                <a:close/>
              </a:path>
              <a:path w="9174480" h="2051050">
                <a:moveTo>
                  <a:pt x="8601354" y="13947"/>
                </a:moveTo>
                <a:lnTo>
                  <a:pt x="394931" y="13947"/>
                </a:lnTo>
                <a:lnTo>
                  <a:pt x="394931" y="0"/>
                </a:lnTo>
                <a:lnTo>
                  <a:pt x="8604816" y="0"/>
                </a:lnTo>
                <a:lnTo>
                  <a:pt x="8604816" y="929"/>
                </a:lnTo>
                <a:lnTo>
                  <a:pt x="8601354" y="929"/>
                </a:lnTo>
                <a:lnTo>
                  <a:pt x="8601354" y="13947"/>
                </a:lnTo>
                <a:close/>
              </a:path>
              <a:path w="9174480" h="2051050">
                <a:moveTo>
                  <a:pt x="9101978" y="139476"/>
                </a:moveTo>
                <a:lnTo>
                  <a:pt x="9034245" y="139476"/>
                </a:lnTo>
                <a:lnTo>
                  <a:pt x="9034245" y="13947"/>
                </a:lnTo>
                <a:lnTo>
                  <a:pt x="8604816" y="13947"/>
                </a:lnTo>
                <a:lnTo>
                  <a:pt x="8604816" y="929"/>
                </a:lnTo>
                <a:lnTo>
                  <a:pt x="9048162" y="929"/>
                </a:lnTo>
                <a:lnTo>
                  <a:pt x="9048162" y="57650"/>
                </a:lnTo>
                <a:lnTo>
                  <a:pt x="9035172" y="57650"/>
                </a:lnTo>
                <a:lnTo>
                  <a:pt x="9035172" y="71598"/>
                </a:lnTo>
                <a:lnTo>
                  <a:pt x="9048162" y="71598"/>
                </a:lnTo>
                <a:lnTo>
                  <a:pt x="9048162" y="125528"/>
                </a:lnTo>
                <a:lnTo>
                  <a:pt x="9101978" y="125528"/>
                </a:lnTo>
                <a:lnTo>
                  <a:pt x="9101978" y="139476"/>
                </a:lnTo>
                <a:close/>
              </a:path>
              <a:path w="9174480" h="2051050">
                <a:moveTo>
                  <a:pt x="9034245" y="14877"/>
                </a:moveTo>
                <a:lnTo>
                  <a:pt x="8601354" y="14877"/>
                </a:lnTo>
                <a:lnTo>
                  <a:pt x="8601354" y="13947"/>
                </a:lnTo>
                <a:lnTo>
                  <a:pt x="9034245" y="13947"/>
                </a:lnTo>
                <a:lnTo>
                  <a:pt x="9034245" y="14877"/>
                </a:lnTo>
                <a:close/>
              </a:path>
              <a:path w="9174480" h="2051050">
                <a:moveTo>
                  <a:pt x="123405" y="1992084"/>
                </a:moveTo>
                <a:lnTo>
                  <a:pt x="57527" y="1992084"/>
                </a:lnTo>
                <a:lnTo>
                  <a:pt x="57527" y="143196"/>
                </a:lnTo>
                <a:lnTo>
                  <a:pt x="58455" y="143196"/>
                </a:lnTo>
                <a:lnTo>
                  <a:pt x="58455" y="129248"/>
                </a:lnTo>
                <a:lnTo>
                  <a:pt x="57527" y="129248"/>
                </a:lnTo>
                <a:lnTo>
                  <a:pt x="57527" y="57650"/>
                </a:lnTo>
                <a:lnTo>
                  <a:pt x="127117" y="57650"/>
                </a:lnTo>
                <a:lnTo>
                  <a:pt x="127117" y="71598"/>
                </a:lnTo>
                <a:lnTo>
                  <a:pt x="71445" y="71598"/>
                </a:lnTo>
                <a:lnTo>
                  <a:pt x="71445" y="1978136"/>
                </a:lnTo>
                <a:lnTo>
                  <a:pt x="123405" y="1978136"/>
                </a:lnTo>
                <a:lnTo>
                  <a:pt x="123405" y="1992084"/>
                </a:lnTo>
                <a:close/>
              </a:path>
              <a:path w="9174480" h="2051050">
                <a:moveTo>
                  <a:pt x="394931" y="71598"/>
                </a:moveTo>
                <a:lnTo>
                  <a:pt x="141034" y="71598"/>
                </a:lnTo>
                <a:lnTo>
                  <a:pt x="141034" y="57650"/>
                </a:lnTo>
                <a:lnTo>
                  <a:pt x="394931" y="57650"/>
                </a:lnTo>
                <a:lnTo>
                  <a:pt x="394931" y="71598"/>
                </a:lnTo>
                <a:close/>
              </a:path>
              <a:path w="9174480" h="2051050">
                <a:moveTo>
                  <a:pt x="8604816" y="71598"/>
                </a:moveTo>
                <a:lnTo>
                  <a:pt x="394931" y="71598"/>
                </a:lnTo>
                <a:lnTo>
                  <a:pt x="394931" y="57650"/>
                </a:lnTo>
                <a:lnTo>
                  <a:pt x="8604816" y="57650"/>
                </a:lnTo>
                <a:lnTo>
                  <a:pt x="8604816" y="71598"/>
                </a:lnTo>
                <a:close/>
              </a:path>
              <a:path w="9174480" h="2051050">
                <a:moveTo>
                  <a:pt x="9034245" y="71598"/>
                </a:moveTo>
                <a:lnTo>
                  <a:pt x="8604816" y="71598"/>
                </a:lnTo>
                <a:lnTo>
                  <a:pt x="8604816" y="57650"/>
                </a:lnTo>
                <a:lnTo>
                  <a:pt x="9034245" y="57650"/>
                </a:lnTo>
                <a:lnTo>
                  <a:pt x="9034245" y="71598"/>
                </a:lnTo>
                <a:close/>
              </a:path>
              <a:path w="9174480" h="2051050">
                <a:moveTo>
                  <a:pt x="9115896" y="1992084"/>
                </a:moveTo>
                <a:lnTo>
                  <a:pt x="9048162" y="1992084"/>
                </a:lnTo>
                <a:lnTo>
                  <a:pt x="9048162" y="1978136"/>
                </a:lnTo>
                <a:lnTo>
                  <a:pt x="9101978" y="1978136"/>
                </a:lnTo>
                <a:lnTo>
                  <a:pt x="9101978" y="71598"/>
                </a:lnTo>
                <a:lnTo>
                  <a:pt x="9048162" y="71598"/>
                </a:lnTo>
                <a:lnTo>
                  <a:pt x="9048162" y="57650"/>
                </a:lnTo>
                <a:lnTo>
                  <a:pt x="9115896" y="57650"/>
                </a:lnTo>
                <a:lnTo>
                  <a:pt x="9115896" y="1992084"/>
                </a:lnTo>
                <a:close/>
              </a:path>
              <a:path w="9174480" h="2051050">
                <a:moveTo>
                  <a:pt x="9048162" y="71598"/>
                </a:moveTo>
                <a:lnTo>
                  <a:pt x="9035172" y="71598"/>
                </a:lnTo>
                <a:lnTo>
                  <a:pt x="9035172" y="58580"/>
                </a:lnTo>
                <a:lnTo>
                  <a:pt x="9048162" y="58580"/>
                </a:lnTo>
                <a:lnTo>
                  <a:pt x="9048162" y="71598"/>
                </a:lnTo>
                <a:close/>
              </a:path>
              <a:path w="9174480" h="2051050">
                <a:moveTo>
                  <a:pt x="9174351" y="1726148"/>
                </a:moveTo>
                <a:lnTo>
                  <a:pt x="9160433" y="1726148"/>
                </a:lnTo>
                <a:lnTo>
                  <a:pt x="9160433" y="139476"/>
                </a:lnTo>
                <a:lnTo>
                  <a:pt x="9116824" y="139476"/>
                </a:lnTo>
                <a:lnTo>
                  <a:pt x="9116824" y="125528"/>
                </a:lnTo>
                <a:lnTo>
                  <a:pt x="9174351" y="125528"/>
                </a:lnTo>
                <a:lnTo>
                  <a:pt x="9174351" y="1726148"/>
                </a:lnTo>
                <a:close/>
              </a:path>
              <a:path w="9174480" h="2051050">
                <a:moveTo>
                  <a:pt x="14845" y="303129"/>
                </a:moveTo>
                <a:lnTo>
                  <a:pt x="927" y="303129"/>
                </a:lnTo>
                <a:lnTo>
                  <a:pt x="927" y="129248"/>
                </a:lnTo>
                <a:lnTo>
                  <a:pt x="57527" y="129248"/>
                </a:lnTo>
                <a:lnTo>
                  <a:pt x="57527" y="143196"/>
                </a:lnTo>
                <a:lnTo>
                  <a:pt x="14845" y="143196"/>
                </a:lnTo>
                <a:lnTo>
                  <a:pt x="14845" y="303129"/>
                </a:lnTo>
                <a:close/>
              </a:path>
              <a:path w="9174480" h="2051050">
                <a:moveTo>
                  <a:pt x="57527" y="1926065"/>
                </a:moveTo>
                <a:lnTo>
                  <a:pt x="0" y="1926065"/>
                </a:lnTo>
                <a:lnTo>
                  <a:pt x="0" y="303129"/>
                </a:lnTo>
                <a:lnTo>
                  <a:pt x="13917" y="303129"/>
                </a:lnTo>
                <a:lnTo>
                  <a:pt x="13917" y="1912117"/>
                </a:lnTo>
                <a:lnTo>
                  <a:pt x="57527" y="1912117"/>
                </a:lnTo>
                <a:lnTo>
                  <a:pt x="57527" y="1926065"/>
                </a:lnTo>
                <a:close/>
              </a:path>
              <a:path w="9174480" h="2051050">
                <a:moveTo>
                  <a:pt x="9173424" y="1926065"/>
                </a:moveTo>
                <a:lnTo>
                  <a:pt x="9115896" y="1926065"/>
                </a:lnTo>
                <a:lnTo>
                  <a:pt x="9115896" y="1912117"/>
                </a:lnTo>
                <a:lnTo>
                  <a:pt x="9160433" y="1912117"/>
                </a:lnTo>
                <a:lnTo>
                  <a:pt x="9159506" y="1726148"/>
                </a:lnTo>
                <a:lnTo>
                  <a:pt x="9173424" y="1726148"/>
                </a:lnTo>
                <a:lnTo>
                  <a:pt x="9173424" y="1926065"/>
                </a:lnTo>
                <a:close/>
              </a:path>
              <a:path w="9174480" h="2051050">
                <a:moveTo>
                  <a:pt x="394931" y="2049734"/>
                </a:moveTo>
                <a:lnTo>
                  <a:pt x="123405" y="2049734"/>
                </a:lnTo>
                <a:lnTo>
                  <a:pt x="123405" y="1926065"/>
                </a:lnTo>
                <a:lnTo>
                  <a:pt x="71445" y="1926065"/>
                </a:lnTo>
                <a:lnTo>
                  <a:pt x="71445" y="1912117"/>
                </a:lnTo>
                <a:lnTo>
                  <a:pt x="137323" y="1912117"/>
                </a:lnTo>
                <a:lnTo>
                  <a:pt x="137323" y="2036716"/>
                </a:lnTo>
                <a:lnTo>
                  <a:pt x="394931" y="2036716"/>
                </a:lnTo>
                <a:lnTo>
                  <a:pt x="394931" y="2049734"/>
                </a:lnTo>
                <a:close/>
              </a:path>
              <a:path w="9174480" h="2051050">
                <a:moveTo>
                  <a:pt x="9048162" y="1978136"/>
                </a:moveTo>
                <a:lnTo>
                  <a:pt x="9034245" y="1912117"/>
                </a:lnTo>
                <a:lnTo>
                  <a:pt x="9101978" y="1912117"/>
                </a:lnTo>
                <a:lnTo>
                  <a:pt x="9101978" y="1926065"/>
                </a:lnTo>
                <a:lnTo>
                  <a:pt x="9048162" y="1926065"/>
                </a:lnTo>
                <a:lnTo>
                  <a:pt x="9048162" y="1978136"/>
                </a:lnTo>
                <a:close/>
              </a:path>
              <a:path w="9174480" h="2051050">
                <a:moveTo>
                  <a:pt x="394931" y="1992084"/>
                </a:moveTo>
                <a:lnTo>
                  <a:pt x="137323" y="1992084"/>
                </a:lnTo>
                <a:lnTo>
                  <a:pt x="137323" y="1978136"/>
                </a:lnTo>
                <a:lnTo>
                  <a:pt x="394931" y="1978136"/>
                </a:lnTo>
                <a:lnTo>
                  <a:pt x="394931" y="1992084"/>
                </a:lnTo>
                <a:close/>
              </a:path>
              <a:path w="9174480" h="2051050">
                <a:moveTo>
                  <a:pt x="8604816" y="1992084"/>
                </a:moveTo>
                <a:lnTo>
                  <a:pt x="394931" y="1992084"/>
                </a:lnTo>
                <a:lnTo>
                  <a:pt x="394931" y="1978136"/>
                </a:lnTo>
                <a:lnTo>
                  <a:pt x="8604816" y="1978136"/>
                </a:lnTo>
                <a:lnTo>
                  <a:pt x="8604816" y="1992084"/>
                </a:lnTo>
                <a:close/>
              </a:path>
              <a:path w="9174480" h="2051050">
                <a:moveTo>
                  <a:pt x="9034245" y="1992084"/>
                </a:moveTo>
                <a:lnTo>
                  <a:pt x="8604816" y="1992084"/>
                </a:lnTo>
                <a:lnTo>
                  <a:pt x="8604816" y="1978136"/>
                </a:lnTo>
                <a:lnTo>
                  <a:pt x="9034245" y="1978136"/>
                </a:lnTo>
                <a:lnTo>
                  <a:pt x="9034245" y="1992084"/>
                </a:lnTo>
                <a:close/>
              </a:path>
              <a:path w="9174480" h="2051050">
                <a:moveTo>
                  <a:pt x="9035172" y="1992084"/>
                </a:moveTo>
                <a:lnTo>
                  <a:pt x="9034245" y="1992084"/>
                </a:lnTo>
                <a:lnTo>
                  <a:pt x="9034245" y="1978136"/>
                </a:lnTo>
                <a:lnTo>
                  <a:pt x="9035172" y="1978136"/>
                </a:lnTo>
                <a:lnTo>
                  <a:pt x="9035172" y="1992084"/>
                </a:lnTo>
                <a:close/>
              </a:path>
              <a:path w="9174480" h="2051050">
                <a:moveTo>
                  <a:pt x="9048162" y="1992084"/>
                </a:moveTo>
                <a:lnTo>
                  <a:pt x="9035172" y="1992084"/>
                </a:lnTo>
                <a:lnTo>
                  <a:pt x="9035172" y="1978136"/>
                </a:lnTo>
                <a:lnTo>
                  <a:pt x="9048162" y="1978136"/>
                </a:lnTo>
                <a:lnTo>
                  <a:pt x="9048162" y="1992084"/>
                </a:lnTo>
                <a:close/>
              </a:path>
              <a:path w="9174480" h="2051050">
                <a:moveTo>
                  <a:pt x="9048162" y="2050664"/>
                </a:moveTo>
                <a:lnTo>
                  <a:pt x="8604816" y="2050664"/>
                </a:lnTo>
                <a:lnTo>
                  <a:pt x="8604816" y="2036716"/>
                </a:lnTo>
                <a:lnTo>
                  <a:pt x="9034245" y="2036716"/>
                </a:lnTo>
                <a:lnTo>
                  <a:pt x="9034245" y="1993014"/>
                </a:lnTo>
                <a:lnTo>
                  <a:pt x="9048162" y="1993014"/>
                </a:lnTo>
                <a:lnTo>
                  <a:pt x="9048162" y="2050664"/>
                </a:lnTo>
                <a:close/>
              </a:path>
              <a:path w="9174480" h="2051050">
                <a:moveTo>
                  <a:pt x="394931" y="2036716"/>
                </a:moveTo>
                <a:lnTo>
                  <a:pt x="137323" y="2036716"/>
                </a:lnTo>
                <a:lnTo>
                  <a:pt x="394931" y="2035786"/>
                </a:lnTo>
                <a:lnTo>
                  <a:pt x="394931" y="2036716"/>
                </a:lnTo>
                <a:close/>
              </a:path>
              <a:path w="9174480" h="2051050">
                <a:moveTo>
                  <a:pt x="8601354" y="2050664"/>
                </a:moveTo>
                <a:lnTo>
                  <a:pt x="394931" y="2050664"/>
                </a:lnTo>
                <a:lnTo>
                  <a:pt x="394931" y="2036716"/>
                </a:lnTo>
                <a:lnTo>
                  <a:pt x="8601354" y="2036716"/>
                </a:lnTo>
                <a:lnTo>
                  <a:pt x="8601354" y="2050664"/>
                </a:lnTo>
                <a:close/>
              </a:path>
            </a:pathLst>
          </a:custGeom>
          <a:solidFill>
            <a:srgbClr val="2E94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5124002" y="997211"/>
            <a:ext cx="8782080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4000" spc="-55" dirty="0">
                <a:solidFill>
                  <a:srgbClr val="124633"/>
                </a:solidFill>
              </a:rPr>
              <a:t>Pasos</a:t>
            </a:r>
            <a:r>
              <a:rPr sz="4000" spc="-155" dirty="0">
                <a:solidFill>
                  <a:srgbClr val="124633"/>
                </a:solidFill>
              </a:rPr>
              <a:t> </a:t>
            </a:r>
            <a:r>
              <a:rPr sz="4000" spc="-55" dirty="0">
                <a:solidFill>
                  <a:srgbClr val="124633"/>
                </a:solidFill>
              </a:rPr>
              <a:t>para</a:t>
            </a:r>
            <a:r>
              <a:rPr sz="4000" spc="-150" dirty="0">
                <a:solidFill>
                  <a:srgbClr val="124633"/>
                </a:solidFill>
              </a:rPr>
              <a:t> </a:t>
            </a:r>
            <a:r>
              <a:rPr sz="4000" spc="-35" dirty="0">
                <a:solidFill>
                  <a:srgbClr val="124633"/>
                </a:solidFill>
              </a:rPr>
              <a:t>la</a:t>
            </a:r>
            <a:r>
              <a:rPr sz="4000" spc="-155" dirty="0">
                <a:solidFill>
                  <a:srgbClr val="124633"/>
                </a:solidFill>
              </a:rPr>
              <a:t> </a:t>
            </a:r>
            <a:r>
              <a:rPr sz="4000" spc="-65" dirty="0">
                <a:solidFill>
                  <a:srgbClr val="124633"/>
                </a:solidFill>
              </a:rPr>
              <a:t>Inscripción</a:t>
            </a:r>
            <a:r>
              <a:rPr sz="4000" spc="-150" dirty="0">
                <a:solidFill>
                  <a:srgbClr val="124633"/>
                </a:solidFill>
              </a:rPr>
              <a:t> </a:t>
            </a:r>
            <a:r>
              <a:rPr sz="4000" spc="-30" dirty="0">
                <a:solidFill>
                  <a:srgbClr val="124633"/>
                </a:solidFill>
              </a:rPr>
              <a:t>de</a:t>
            </a:r>
            <a:r>
              <a:rPr sz="4000" spc="-155" dirty="0">
                <a:solidFill>
                  <a:srgbClr val="124633"/>
                </a:solidFill>
              </a:rPr>
              <a:t> </a:t>
            </a:r>
            <a:r>
              <a:rPr sz="4000" spc="-65" dirty="0">
                <a:solidFill>
                  <a:srgbClr val="124633"/>
                </a:solidFill>
              </a:rPr>
              <a:t>Materias</a:t>
            </a:r>
            <a:endParaRPr sz="4000" dirty="0">
              <a:solidFill>
                <a:srgbClr val="124633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14374" y="2997278"/>
            <a:ext cx="4472425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b="1" spc="-20" dirty="0">
                <a:solidFill>
                  <a:srgbClr val="2A2929"/>
                </a:solidFill>
                <a:latin typeface="Arial"/>
                <a:cs typeface="Arial"/>
              </a:rPr>
              <a:t>USUARIO</a:t>
            </a:r>
            <a:r>
              <a:rPr sz="2800" b="1" spc="-10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A2929"/>
                </a:solidFill>
                <a:latin typeface="Arial"/>
                <a:cs typeface="Arial"/>
              </a:rPr>
              <a:t>SAP</a:t>
            </a:r>
            <a:r>
              <a:rPr sz="2800" b="1" spc="-10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2A2929"/>
                </a:solidFill>
                <a:latin typeface="Arial"/>
                <a:cs typeface="Arial"/>
              </a:rPr>
              <a:t>ACTIVO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77344" y="619580"/>
            <a:ext cx="1564005" cy="1435735"/>
            <a:chOff x="1677344" y="619580"/>
            <a:chExt cx="1564005" cy="1435735"/>
          </a:xfrm>
        </p:grpSpPr>
        <p:sp>
          <p:nvSpPr>
            <p:cNvPr id="36" name="object 36"/>
            <p:cNvSpPr/>
            <p:nvPr/>
          </p:nvSpPr>
          <p:spPr>
            <a:xfrm>
              <a:off x="1945330" y="759442"/>
              <a:ext cx="1296035" cy="1296035"/>
            </a:xfrm>
            <a:custGeom>
              <a:avLst/>
              <a:gdLst/>
              <a:ahLst/>
              <a:cxnLst/>
              <a:rect l="l" t="t" r="r" b="b"/>
              <a:pathLst>
                <a:path w="1296035" h="1296035">
                  <a:moveTo>
                    <a:pt x="1257527" y="429394"/>
                  </a:moveTo>
                  <a:lnTo>
                    <a:pt x="1272150" y="475502"/>
                  </a:lnTo>
                  <a:lnTo>
                    <a:pt x="1283181" y="521872"/>
                  </a:lnTo>
                  <a:lnTo>
                    <a:pt x="1290696" y="568342"/>
                  </a:lnTo>
                  <a:lnTo>
                    <a:pt x="1294770" y="614754"/>
                  </a:lnTo>
                  <a:lnTo>
                    <a:pt x="1295480" y="660946"/>
                  </a:lnTo>
                  <a:lnTo>
                    <a:pt x="1292901" y="706759"/>
                  </a:lnTo>
                  <a:lnTo>
                    <a:pt x="1287108" y="752033"/>
                  </a:lnTo>
                  <a:lnTo>
                    <a:pt x="1278178" y="796607"/>
                  </a:lnTo>
                  <a:lnTo>
                    <a:pt x="1266186" y="840321"/>
                  </a:lnTo>
                  <a:lnTo>
                    <a:pt x="1251207" y="883016"/>
                  </a:lnTo>
                  <a:lnTo>
                    <a:pt x="1233318" y="924531"/>
                  </a:lnTo>
                  <a:lnTo>
                    <a:pt x="1212594" y="964706"/>
                  </a:lnTo>
                  <a:lnTo>
                    <a:pt x="1189111" y="1003381"/>
                  </a:lnTo>
                  <a:lnTo>
                    <a:pt x="1162944" y="1040395"/>
                  </a:lnTo>
                  <a:lnTo>
                    <a:pt x="1134169" y="1075589"/>
                  </a:lnTo>
                  <a:lnTo>
                    <a:pt x="1102863" y="1108803"/>
                  </a:lnTo>
                  <a:lnTo>
                    <a:pt x="1069099" y="1139876"/>
                  </a:lnTo>
                  <a:lnTo>
                    <a:pt x="1032955" y="1168648"/>
                  </a:lnTo>
                  <a:lnTo>
                    <a:pt x="994506" y="1194960"/>
                  </a:lnTo>
                  <a:lnTo>
                    <a:pt x="953828" y="1218650"/>
                  </a:lnTo>
                  <a:lnTo>
                    <a:pt x="910996" y="1239559"/>
                  </a:lnTo>
                  <a:lnTo>
                    <a:pt x="866085" y="1257527"/>
                  </a:lnTo>
                  <a:lnTo>
                    <a:pt x="819977" y="1272150"/>
                  </a:lnTo>
                  <a:lnTo>
                    <a:pt x="773608" y="1283181"/>
                  </a:lnTo>
                  <a:lnTo>
                    <a:pt x="727138" y="1290696"/>
                  </a:lnTo>
                  <a:lnTo>
                    <a:pt x="680726" y="1294770"/>
                  </a:lnTo>
                  <a:lnTo>
                    <a:pt x="634534" y="1295480"/>
                  </a:lnTo>
                  <a:lnTo>
                    <a:pt x="588721" y="1292901"/>
                  </a:lnTo>
                  <a:lnTo>
                    <a:pt x="543447" y="1287108"/>
                  </a:lnTo>
                  <a:lnTo>
                    <a:pt x="498873" y="1278178"/>
                  </a:lnTo>
                  <a:lnTo>
                    <a:pt x="455158" y="1266186"/>
                  </a:lnTo>
                  <a:lnTo>
                    <a:pt x="412464" y="1251207"/>
                  </a:lnTo>
                  <a:lnTo>
                    <a:pt x="370949" y="1233318"/>
                  </a:lnTo>
                  <a:lnTo>
                    <a:pt x="330774" y="1212594"/>
                  </a:lnTo>
                  <a:lnTo>
                    <a:pt x="292099" y="1189111"/>
                  </a:lnTo>
                  <a:lnTo>
                    <a:pt x="255084" y="1162944"/>
                  </a:lnTo>
                  <a:lnTo>
                    <a:pt x="219890" y="1134169"/>
                  </a:lnTo>
                  <a:lnTo>
                    <a:pt x="186677" y="1102863"/>
                  </a:lnTo>
                  <a:lnTo>
                    <a:pt x="155604" y="1069099"/>
                  </a:lnTo>
                  <a:lnTo>
                    <a:pt x="126831" y="1032955"/>
                  </a:lnTo>
                  <a:lnTo>
                    <a:pt x="100520" y="994506"/>
                  </a:lnTo>
                  <a:lnTo>
                    <a:pt x="76830" y="953828"/>
                  </a:lnTo>
                  <a:lnTo>
                    <a:pt x="55920" y="910996"/>
                  </a:lnTo>
                  <a:lnTo>
                    <a:pt x="37953" y="866085"/>
                  </a:lnTo>
                  <a:lnTo>
                    <a:pt x="23330" y="819977"/>
                  </a:lnTo>
                  <a:lnTo>
                    <a:pt x="12299" y="773608"/>
                  </a:lnTo>
                  <a:lnTo>
                    <a:pt x="4784" y="727138"/>
                  </a:lnTo>
                  <a:lnTo>
                    <a:pt x="709" y="680726"/>
                  </a:lnTo>
                  <a:lnTo>
                    <a:pt x="0" y="634534"/>
                  </a:lnTo>
                  <a:lnTo>
                    <a:pt x="2579" y="588721"/>
                  </a:lnTo>
                  <a:lnTo>
                    <a:pt x="8371" y="543447"/>
                  </a:lnTo>
                  <a:lnTo>
                    <a:pt x="17302" y="498873"/>
                  </a:lnTo>
                  <a:lnTo>
                    <a:pt x="29294" y="455158"/>
                  </a:lnTo>
                  <a:lnTo>
                    <a:pt x="44272" y="412464"/>
                  </a:lnTo>
                  <a:lnTo>
                    <a:pt x="62162" y="370949"/>
                  </a:lnTo>
                  <a:lnTo>
                    <a:pt x="82886" y="330774"/>
                  </a:lnTo>
                  <a:lnTo>
                    <a:pt x="106369" y="292099"/>
                  </a:lnTo>
                  <a:lnTo>
                    <a:pt x="132536" y="255084"/>
                  </a:lnTo>
                  <a:lnTo>
                    <a:pt x="161310" y="219890"/>
                  </a:lnTo>
                  <a:lnTo>
                    <a:pt x="192617" y="186677"/>
                  </a:lnTo>
                  <a:lnTo>
                    <a:pt x="226380" y="155604"/>
                  </a:lnTo>
                  <a:lnTo>
                    <a:pt x="262524" y="126831"/>
                  </a:lnTo>
                  <a:lnTo>
                    <a:pt x="300973" y="100520"/>
                  </a:lnTo>
                  <a:lnTo>
                    <a:pt x="341652" y="76830"/>
                  </a:lnTo>
                  <a:lnTo>
                    <a:pt x="384484" y="55920"/>
                  </a:lnTo>
                  <a:lnTo>
                    <a:pt x="429394" y="37953"/>
                  </a:lnTo>
                  <a:lnTo>
                    <a:pt x="475502" y="23330"/>
                  </a:lnTo>
                  <a:lnTo>
                    <a:pt x="521872" y="12299"/>
                  </a:lnTo>
                  <a:lnTo>
                    <a:pt x="568342" y="4784"/>
                  </a:lnTo>
                  <a:lnTo>
                    <a:pt x="614754" y="709"/>
                  </a:lnTo>
                  <a:lnTo>
                    <a:pt x="660946" y="0"/>
                  </a:lnTo>
                  <a:lnTo>
                    <a:pt x="706759" y="2579"/>
                  </a:lnTo>
                  <a:lnTo>
                    <a:pt x="752033" y="8371"/>
                  </a:lnTo>
                  <a:lnTo>
                    <a:pt x="796607" y="17302"/>
                  </a:lnTo>
                  <a:lnTo>
                    <a:pt x="840321" y="29294"/>
                  </a:lnTo>
                  <a:lnTo>
                    <a:pt x="883016" y="44272"/>
                  </a:lnTo>
                  <a:lnTo>
                    <a:pt x="924531" y="62162"/>
                  </a:lnTo>
                  <a:lnTo>
                    <a:pt x="964706" y="82886"/>
                  </a:lnTo>
                  <a:lnTo>
                    <a:pt x="1003381" y="106369"/>
                  </a:lnTo>
                  <a:lnTo>
                    <a:pt x="1040395" y="132536"/>
                  </a:lnTo>
                  <a:lnTo>
                    <a:pt x="1075589" y="161310"/>
                  </a:lnTo>
                  <a:lnTo>
                    <a:pt x="1108803" y="192617"/>
                  </a:lnTo>
                  <a:lnTo>
                    <a:pt x="1139876" y="226380"/>
                  </a:lnTo>
                  <a:lnTo>
                    <a:pt x="1168648" y="262524"/>
                  </a:lnTo>
                  <a:lnTo>
                    <a:pt x="1194960" y="300973"/>
                  </a:lnTo>
                  <a:lnTo>
                    <a:pt x="1218650" y="341652"/>
                  </a:lnTo>
                  <a:lnTo>
                    <a:pt x="1239559" y="384484"/>
                  </a:lnTo>
                  <a:lnTo>
                    <a:pt x="1257527" y="42939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77344" y="619580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5">
                  <a:moveTo>
                    <a:pt x="876902" y="299563"/>
                  </a:moveTo>
                  <a:lnTo>
                    <a:pt x="891472" y="348702"/>
                  </a:lnTo>
                  <a:lnTo>
                    <a:pt x="900356" y="398566"/>
                  </a:lnTo>
                  <a:lnTo>
                    <a:pt x="903568" y="448754"/>
                  </a:lnTo>
                  <a:lnTo>
                    <a:pt x="901123" y="498865"/>
                  </a:lnTo>
                  <a:lnTo>
                    <a:pt x="893034" y="548499"/>
                  </a:lnTo>
                  <a:lnTo>
                    <a:pt x="879316" y="597254"/>
                  </a:lnTo>
                  <a:lnTo>
                    <a:pt x="859982" y="644731"/>
                  </a:lnTo>
                  <a:lnTo>
                    <a:pt x="835568" y="689806"/>
                  </a:lnTo>
                  <a:lnTo>
                    <a:pt x="806602" y="731354"/>
                  </a:lnTo>
                  <a:lnTo>
                    <a:pt x="773383" y="769110"/>
                  </a:lnTo>
                  <a:lnTo>
                    <a:pt x="736214" y="802808"/>
                  </a:lnTo>
                  <a:lnTo>
                    <a:pt x="695394" y="832182"/>
                  </a:lnTo>
                  <a:lnTo>
                    <a:pt x="651224" y="856969"/>
                  </a:lnTo>
                  <a:lnTo>
                    <a:pt x="604005" y="876902"/>
                  </a:lnTo>
                  <a:lnTo>
                    <a:pt x="554866" y="891472"/>
                  </a:lnTo>
                  <a:lnTo>
                    <a:pt x="505002" y="900356"/>
                  </a:lnTo>
                  <a:lnTo>
                    <a:pt x="454814" y="903568"/>
                  </a:lnTo>
                  <a:lnTo>
                    <a:pt x="404703" y="901123"/>
                  </a:lnTo>
                  <a:lnTo>
                    <a:pt x="355069" y="893034"/>
                  </a:lnTo>
                  <a:lnTo>
                    <a:pt x="306313" y="879316"/>
                  </a:lnTo>
                  <a:lnTo>
                    <a:pt x="258836" y="859982"/>
                  </a:lnTo>
                  <a:lnTo>
                    <a:pt x="213761" y="835568"/>
                  </a:lnTo>
                  <a:lnTo>
                    <a:pt x="172213" y="806602"/>
                  </a:lnTo>
                  <a:lnTo>
                    <a:pt x="134458" y="773383"/>
                  </a:lnTo>
                  <a:lnTo>
                    <a:pt x="100760" y="736214"/>
                  </a:lnTo>
                  <a:lnTo>
                    <a:pt x="71385" y="695394"/>
                  </a:lnTo>
                  <a:lnTo>
                    <a:pt x="46599" y="651224"/>
                  </a:lnTo>
                  <a:lnTo>
                    <a:pt x="26666" y="604005"/>
                  </a:lnTo>
                  <a:lnTo>
                    <a:pt x="12096" y="554866"/>
                  </a:lnTo>
                  <a:lnTo>
                    <a:pt x="3212" y="505002"/>
                  </a:lnTo>
                  <a:lnTo>
                    <a:pt x="0" y="454814"/>
                  </a:lnTo>
                  <a:lnTo>
                    <a:pt x="239" y="449898"/>
                  </a:lnTo>
                  <a:lnTo>
                    <a:pt x="52153" y="594879"/>
                  </a:lnTo>
                  <a:lnTo>
                    <a:pt x="70896" y="639266"/>
                  </a:lnTo>
                  <a:lnTo>
                    <a:pt x="94207" y="680779"/>
                  </a:lnTo>
                  <a:lnTo>
                    <a:pt x="121832" y="719142"/>
                  </a:lnTo>
                  <a:lnTo>
                    <a:pt x="153517" y="754075"/>
                  </a:lnTo>
                  <a:lnTo>
                    <a:pt x="189009" y="785302"/>
                  </a:lnTo>
                  <a:lnTo>
                    <a:pt x="228054" y="812544"/>
                  </a:lnTo>
                  <a:lnTo>
                    <a:pt x="270398" y="835523"/>
                  </a:lnTo>
                  <a:lnTo>
                    <a:pt x="315032" y="853656"/>
                  </a:lnTo>
                  <a:lnTo>
                    <a:pt x="360866" y="866535"/>
                  </a:lnTo>
                  <a:lnTo>
                    <a:pt x="407524" y="874139"/>
                  </a:lnTo>
                  <a:lnTo>
                    <a:pt x="454630" y="876449"/>
                  </a:lnTo>
                  <a:lnTo>
                    <a:pt x="501809" y="873444"/>
                  </a:lnTo>
                  <a:lnTo>
                    <a:pt x="548684" y="865106"/>
                  </a:lnTo>
                  <a:lnTo>
                    <a:pt x="594879" y="851415"/>
                  </a:lnTo>
                  <a:lnTo>
                    <a:pt x="639266" y="832672"/>
                  </a:lnTo>
                  <a:lnTo>
                    <a:pt x="680779" y="809361"/>
                  </a:lnTo>
                  <a:lnTo>
                    <a:pt x="719142" y="781736"/>
                  </a:lnTo>
                  <a:lnTo>
                    <a:pt x="754075" y="750050"/>
                  </a:lnTo>
                  <a:lnTo>
                    <a:pt x="785302" y="714558"/>
                  </a:lnTo>
                  <a:lnTo>
                    <a:pt x="812544" y="675513"/>
                  </a:lnTo>
                  <a:lnTo>
                    <a:pt x="835523" y="633170"/>
                  </a:lnTo>
                  <a:lnTo>
                    <a:pt x="853656" y="588536"/>
                  </a:lnTo>
                  <a:lnTo>
                    <a:pt x="866535" y="542702"/>
                  </a:lnTo>
                  <a:lnTo>
                    <a:pt x="874139" y="496044"/>
                  </a:lnTo>
                  <a:lnTo>
                    <a:pt x="876449" y="448937"/>
                  </a:lnTo>
                  <a:lnTo>
                    <a:pt x="873444" y="401759"/>
                  </a:lnTo>
                  <a:lnTo>
                    <a:pt x="865106" y="354884"/>
                  </a:lnTo>
                  <a:lnTo>
                    <a:pt x="851415" y="308689"/>
                  </a:lnTo>
                  <a:lnTo>
                    <a:pt x="799502" y="163707"/>
                  </a:lnTo>
                  <a:lnTo>
                    <a:pt x="802808" y="167354"/>
                  </a:lnTo>
                  <a:lnTo>
                    <a:pt x="832182" y="208174"/>
                  </a:lnTo>
                  <a:lnTo>
                    <a:pt x="856969" y="252344"/>
                  </a:lnTo>
                  <a:lnTo>
                    <a:pt x="876902" y="299563"/>
                  </a:lnTo>
                  <a:close/>
                </a:path>
                <a:path w="903605" h="903605">
                  <a:moveTo>
                    <a:pt x="799502" y="163707"/>
                  </a:moveTo>
                  <a:lnTo>
                    <a:pt x="851415" y="308689"/>
                  </a:lnTo>
                  <a:lnTo>
                    <a:pt x="832672" y="264302"/>
                  </a:lnTo>
                  <a:lnTo>
                    <a:pt x="809361" y="222788"/>
                  </a:lnTo>
                  <a:lnTo>
                    <a:pt x="781736" y="184426"/>
                  </a:lnTo>
                  <a:lnTo>
                    <a:pt x="750050" y="149492"/>
                  </a:lnTo>
                  <a:lnTo>
                    <a:pt x="714558" y="118265"/>
                  </a:lnTo>
                  <a:lnTo>
                    <a:pt x="675513" y="91024"/>
                  </a:lnTo>
                  <a:lnTo>
                    <a:pt x="633170" y="68045"/>
                  </a:lnTo>
                  <a:lnTo>
                    <a:pt x="588536" y="49911"/>
                  </a:lnTo>
                  <a:lnTo>
                    <a:pt x="542702" y="37032"/>
                  </a:lnTo>
                  <a:lnTo>
                    <a:pt x="496044" y="29428"/>
                  </a:lnTo>
                  <a:lnTo>
                    <a:pt x="448937" y="27119"/>
                  </a:lnTo>
                  <a:lnTo>
                    <a:pt x="401759" y="30123"/>
                  </a:lnTo>
                  <a:lnTo>
                    <a:pt x="354884" y="38461"/>
                  </a:lnTo>
                  <a:lnTo>
                    <a:pt x="308689" y="52153"/>
                  </a:lnTo>
                  <a:lnTo>
                    <a:pt x="264302" y="70896"/>
                  </a:lnTo>
                  <a:lnTo>
                    <a:pt x="222788" y="94207"/>
                  </a:lnTo>
                  <a:lnTo>
                    <a:pt x="184426" y="121832"/>
                  </a:lnTo>
                  <a:lnTo>
                    <a:pt x="149492" y="153517"/>
                  </a:lnTo>
                  <a:lnTo>
                    <a:pt x="118265" y="189009"/>
                  </a:lnTo>
                  <a:lnTo>
                    <a:pt x="91024" y="228054"/>
                  </a:lnTo>
                  <a:lnTo>
                    <a:pt x="68045" y="270398"/>
                  </a:lnTo>
                  <a:lnTo>
                    <a:pt x="49911" y="315032"/>
                  </a:lnTo>
                  <a:lnTo>
                    <a:pt x="37032" y="360866"/>
                  </a:lnTo>
                  <a:lnTo>
                    <a:pt x="29428" y="407524"/>
                  </a:lnTo>
                  <a:lnTo>
                    <a:pt x="27119" y="454630"/>
                  </a:lnTo>
                  <a:lnTo>
                    <a:pt x="30123" y="501809"/>
                  </a:lnTo>
                  <a:lnTo>
                    <a:pt x="38461" y="548684"/>
                  </a:lnTo>
                  <a:lnTo>
                    <a:pt x="52153" y="594879"/>
                  </a:lnTo>
                  <a:lnTo>
                    <a:pt x="239" y="449898"/>
                  </a:lnTo>
                  <a:lnTo>
                    <a:pt x="2445" y="404703"/>
                  </a:lnTo>
                  <a:lnTo>
                    <a:pt x="10534" y="355069"/>
                  </a:lnTo>
                  <a:lnTo>
                    <a:pt x="24252" y="306313"/>
                  </a:lnTo>
                  <a:lnTo>
                    <a:pt x="43585" y="258836"/>
                  </a:lnTo>
                  <a:lnTo>
                    <a:pt x="68053" y="213742"/>
                  </a:lnTo>
                  <a:lnTo>
                    <a:pt x="97040" y="172187"/>
                  </a:lnTo>
                  <a:lnTo>
                    <a:pt x="130256" y="134432"/>
                  </a:lnTo>
                  <a:lnTo>
                    <a:pt x="167407" y="100741"/>
                  </a:lnTo>
                  <a:lnTo>
                    <a:pt x="208204" y="71374"/>
                  </a:lnTo>
                  <a:lnTo>
                    <a:pt x="252353" y="46595"/>
                  </a:lnTo>
                  <a:lnTo>
                    <a:pt x="299563" y="26666"/>
                  </a:lnTo>
                  <a:lnTo>
                    <a:pt x="348702" y="12096"/>
                  </a:lnTo>
                  <a:lnTo>
                    <a:pt x="398566" y="3212"/>
                  </a:lnTo>
                  <a:lnTo>
                    <a:pt x="448754" y="0"/>
                  </a:lnTo>
                  <a:lnTo>
                    <a:pt x="498865" y="2445"/>
                  </a:lnTo>
                  <a:lnTo>
                    <a:pt x="548499" y="10534"/>
                  </a:lnTo>
                  <a:lnTo>
                    <a:pt x="597254" y="24252"/>
                  </a:lnTo>
                  <a:lnTo>
                    <a:pt x="644731" y="43585"/>
                  </a:lnTo>
                  <a:lnTo>
                    <a:pt x="689806" y="67999"/>
                  </a:lnTo>
                  <a:lnTo>
                    <a:pt x="731354" y="96966"/>
                  </a:lnTo>
                  <a:lnTo>
                    <a:pt x="769110" y="130184"/>
                  </a:lnTo>
                  <a:lnTo>
                    <a:pt x="799502" y="163707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5667486" y="890864"/>
            <a:ext cx="1833915" cy="1574122"/>
            <a:chOff x="14930502" y="559908"/>
            <a:chExt cx="1673935" cy="1442538"/>
          </a:xfrm>
        </p:grpSpPr>
        <p:sp>
          <p:nvSpPr>
            <p:cNvPr id="39" name="object 39"/>
            <p:cNvSpPr/>
            <p:nvPr/>
          </p:nvSpPr>
          <p:spPr>
            <a:xfrm>
              <a:off x="15604816" y="559908"/>
              <a:ext cx="999621" cy="932588"/>
            </a:xfrm>
            <a:custGeom>
              <a:avLst/>
              <a:gdLst/>
              <a:ahLst/>
              <a:cxnLst/>
              <a:rect l="l" t="t" r="r" b="b"/>
              <a:pathLst>
                <a:path w="1296034" h="1296035">
                  <a:moveTo>
                    <a:pt x="1257527" y="429394"/>
                  </a:moveTo>
                  <a:lnTo>
                    <a:pt x="1272150" y="475502"/>
                  </a:lnTo>
                  <a:lnTo>
                    <a:pt x="1283181" y="521872"/>
                  </a:lnTo>
                  <a:lnTo>
                    <a:pt x="1290696" y="568342"/>
                  </a:lnTo>
                  <a:lnTo>
                    <a:pt x="1294770" y="614754"/>
                  </a:lnTo>
                  <a:lnTo>
                    <a:pt x="1295480" y="660946"/>
                  </a:lnTo>
                  <a:lnTo>
                    <a:pt x="1292901" y="706759"/>
                  </a:lnTo>
                  <a:lnTo>
                    <a:pt x="1287108" y="752033"/>
                  </a:lnTo>
                  <a:lnTo>
                    <a:pt x="1278178" y="796607"/>
                  </a:lnTo>
                  <a:lnTo>
                    <a:pt x="1266186" y="840321"/>
                  </a:lnTo>
                  <a:lnTo>
                    <a:pt x="1251207" y="883016"/>
                  </a:lnTo>
                  <a:lnTo>
                    <a:pt x="1233318" y="924531"/>
                  </a:lnTo>
                  <a:lnTo>
                    <a:pt x="1212594" y="964706"/>
                  </a:lnTo>
                  <a:lnTo>
                    <a:pt x="1189111" y="1003381"/>
                  </a:lnTo>
                  <a:lnTo>
                    <a:pt x="1162944" y="1040395"/>
                  </a:lnTo>
                  <a:lnTo>
                    <a:pt x="1134169" y="1075589"/>
                  </a:lnTo>
                  <a:lnTo>
                    <a:pt x="1102863" y="1108803"/>
                  </a:lnTo>
                  <a:lnTo>
                    <a:pt x="1069099" y="1139876"/>
                  </a:lnTo>
                  <a:lnTo>
                    <a:pt x="1032955" y="1168648"/>
                  </a:lnTo>
                  <a:lnTo>
                    <a:pt x="994506" y="1194960"/>
                  </a:lnTo>
                  <a:lnTo>
                    <a:pt x="953828" y="1218650"/>
                  </a:lnTo>
                  <a:lnTo>
                    <a:pt x="910996" y="1239559"/>
                  </a:lnTo>
                  <a:lnTo>
                    <a:pt x="866085" y="1257527"/>
                  </a:lnTo>
                  <a:lnTo>
                    <a:pt x="819977" y="1272150"/>
                  </a:lnTo>
                  <a:lnTo>
                    <a:pt x="773608" y="1283181"/>
                  </a:lnTo>
                  <a:lnTo>
                    <a:pt x="727138" y="1290696"/>
                  </a:lnTo>
                  <a:lnTo>
                    <a:pt x="680726" y="1294770"/>
                  </a:lnTo>
                  <a:lnTo>
                    <a:pt x="634534" y="1295480"/>
                  </a:lnTo>
                  <a:lnTo>
                    <a:pt x="588721" y="1292901"/>
                  </a:lnTo>
                  <a:lnTo>
                    <a:pt x="543447" y="1287108"/>
                  </a:lnTo>
                  <a:lnTo>
                    <a:pt x="498873" y="1278178"/>
                  </a:lnTo>
                  <a:lnTo>
                    <a:pt x="455158" y="1266186"/>
                  </a:lnTo>
                  <a:lnTo>
                    <a:pt x="412464" y="1251207"/>
                  </a:lnTo>
                  <a:lnTo>
                    <a:pt x="370949" y="1233318"/>
                  </a:lnTo>
                  <a:lnTo>
                    <a:pt x="330774" y="1212594"/>
                  </a:lnTo>
                  <a:lnTo>
                    <a:pt x="292099" y="1189111"/>
                  </a:lnTo>
                  <a:lnTo>
                    <a:pt x="255084" y="1162944"/>
                  </a:lnTo>
                  <a:lnTo>
                    <a:pt x="219890" y="1134169"/>
                  </a:lnTo>
                  <a:lnTo>
                    <a:pt x="186677" y="1102863"/>
                  </a:lnTo>
                  <a:lnTo>
                    <a:pt x="155604" y="1069099"/>
                  </a:lnTo>
                  <a:lnTo>
                    <a:pt x="126831" y="1032955"/>
                  </a:lnTo>
                  <a:lnTo>
                    <a:pt x="100520" y="994506"/>
                  </a:lnTo>
                  <a:lnTo>
                    <a:pt x="76830" y="953828"/>
                  </a:lnTo>
                  <a:lnTo>
                    <a:pt x="55920" y="910996"/>
                  </a:lnTo>
                  <a:lnTo>
                    <a:pt x="37953" y="866085"/>
                  </a:lnTo>
                  <a:lnTo>
                    <a:pt x="23330" y="819977"/>
                  </a:lnTo>
                  <a:lnTo>
                    <a:pt x="12299" y="773608"/>
                  </a:lnTo>
                  <a:lnTo>
                    <a:pt x="4784" y="727138"/>
                  </a:lnTo>
                  <a:lnTo>
                    <a:pt x="709" y="680726"/>
                  </a:lnTo>
                  <a:lnTo>
                    <a:pt x="0" y="634534"/>
                  </a:lnTo>
                  <a:lnTo>
                    <a:pt x="2579" y="588721"/>
                  </a:lnTo>
                  <a:lnTo>
                    <a:pt x="8371" y="543447"/>
                  </a:lnTo>
                  <a:lnTo>
                    <a:pt x="17302" y="498873"/>
                  </a:lnTo>
                  <a:lnTo>
                    <a:pt x="29294" y="455158"/>
                  </a:lnTo>
                  <a:lnTo>
                    <a:pt x="44272" y="412464"/>
                  </a:lnTo>
                  <a:lnTo>
                    <a:pt x="62162" y="370949"/>
                  </a:lnTo>
                  <a:lnTo>
                    <a:pt x="82886" y="330774"/>
                  </a:lnTo>
                  <a:lnTo>
                    <a:pt x="106369" y="292099"/>
                  </a:lnTo>
                  <a:lnTo>
                    <a:pt x="132536" y="255084"/>
                  </a:lnTo>
                  <a:lnTo>
                    <a:pt x="161310" y="219890"/>
                  </a:lnTo>
                  <a:lnTo>
                    <a:pt x="192617" y="186677"/>
                  </a:lnTo>
                  <a:lnTo>
                    <a:pt x="226380" y="155604"/>
                  </a:lnTo>
                  <a:lnTo>
                    <a:pt x="262524" y="126831"/>
                  </a:lnTo>
                  <a:lnTo>
                    <a:pt x="300973" y="100520"/>
                  </a:lnTo>
                  <a:lnTo>
                    <a:pt x="341652" y="76830"/>
                  </a:lnTo>
                  <a:lnTo>
                    <a:pt x="384484" y="55920"/>
                  </a:lnTo>
                  <a:lnTo>
                    <a:pt x="429394" y="37953"/>
                  </a:lnTo>
                  <a:lnTo>
                    <a:pt x="475502" y="23330"/>
                  </a:lnTo>
                  <a:lnTo>
                    <a:pt x="521872" y="12299"/>
                  </a:lnTo>
                  <a:lnTo>
                    <a:pt x="568342" y="4784"/>
                  </a:lnTo>
                  <a:lnTo>
                    <a:pt x="614754" y="709"/>
                  </a:lnTo>
                  <a:lnTo>
                    <a:pt x="660946" y="0"/>
                  </a:lnTo>
                  <a:lnTo>
                    <a:pt x="706759" y="2579"/>
                  </a:lnTo>
                  <a:lnTo>
                    <a:pt x="752033" y="8371"/>
                  </a:lnTo>
                  <a:lnTo>
                    <a:pt x="796607" y="17302"/>
                  </a:lnTo>
                  <a:lnTo>
                    <a:pt x="840321" y="29294"/>
                  </a:lnTo>
                  <a:lnTo>
                    <a:pt x="883016" y="44272"/>
                  </a:lnTo>
                  <a:lnTo>
                    <a:pt x="924531" y="62162"/>
                  </a:lnTo>
                  <a:lnTo>
                    <a:pt x="964706" y="82886"/>
                  </a:lnTo>
                  <a:lnTo>
                    <a:pt x="1003381" y="106369"/>
                  </a:lnTo>
                  <a:lnTo>
                    <a:pt x="1040395" y="132536"/>
                  </a:lnTo>
                  <a:lnTo>
                    <a:pt x="1075589" y="161310"/>
                  </a:lnTo>
                  <a:lnTo>
                    <a:pt x="1108803" y="192617"/>
                  </a:lnTo>
                  <a:lnTo>
                    <a:pt x="1139876" y="226380"/>
                  </a:lnTo>
                  <a:lnTo>
                    <a:pt x="1168648" y="262524"/>
                  </a:lnTo>
                  <a:lnTo>
                    <a:pt x="1194960" y="300973"/>
                  </a:lnTo>
                  <a:lnTo>
                    <a:pt x="1218650" y="341652"/>
                  </a:lnTo>
                  <a:lnTo>
                    <a:pt x="1239559" y="384484"/>
                  </a:lnTo>
                  <a:lnTo>
                    <a:pt x="1257527" y="42939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4930502" y="767696"/>
              <a:ext cx="1348628" cy="1234750"/>
            </a:xfrm>
            <a:custGeom>
              <a:avLst/>
              <a:gdLst/>
              <a:ahLst/>
              <a:cxnLst/>
              <a:rect l="l" t="t" r="r" b="b"/>
              <a:pathLst>
                <a:path w="903605" h="903605">
                  <a:moveTo>
                    <a:pt x="876902" y="299563"/>
                  </a:moveTo>
                  <a:lnTo>
                    <a:pt x="891472" y="348702"/>
                  </a:lnTo>
                  <a:lnTo>
                    <a:pt x="900356" y="398566"/>
                  </a:lnTo>
                  <a:lnTo>
                    <a:pt x="903568" y="448754"/>
                  </a:lnTo>
                  <a:lnTo>
                    <a:pt x="901123" y="498865"/>
                  </a:lnTo>
                  <a:lnTo>
                    <a:pt x="893034" y="548499"/>
                  </a:lnTo>
                  <a:lnTo>
                    <a:pt x="879316" y="597254"/>
                  </a:lnTo>
                  <a:lnTo>
                    <a:pt x="859982" y="644731"/>
                  </a:lnTo>
                  <a:lnTo>
                    <a:pt x="835568" y="689806"/>
                  </a:lnTo>
                  <a:lnTo>
                    <a:pt x="806602" y="731354"/>
                  </a:lnTo>
                  <a:lnTo>
                    <a:pt x="773383" y="769110"/>
                  </a:lnTo>
                  <a:lnTo>
                    <a:pt x="736214" y="802808"/>
                  </a:lnTo>
                  <a:lnTo>
                    <a:pt x="695394" y="832182"/>
                  </a:lnTo>
                  <a:lnTo>
                    <a:pt x="651224" y="856969"/>
                  </a:lnTo>
                  <a:lnTo>
                    <a:pt x="604005" y="876902"/>
                  </a:lnTo>
                  <a:lnTo>
                    <a:pt x="554866" y="891472"/>
                  </a:lnTo>
                  <a:lnTo>
                    <a:pt x="505002" y="900356"/>
                  </a:lnTo>
                  <a:lnTo>
                    <a:pt x="454814" y="903568"/>
                  </a:lnTo>
                  <a:lnTo>
                    <a:pt x="404703" y="901123"/>
                  </a:lnTo>
                  <a:lnTo>
                    <a:pt x="355069" y="893034"/>
                  </a:lnTo>
                  <a:lnTo>
                    <a:pt x="306313" y="879316"/>
                  </a:lnTo>
                  <a:lnTo>
                    <a:pt x="258836" y="859982"/>
                  </a:lnTo>
                  <a:lnTo>
                    <a:pt x="213761" y="835568"/>
                  </a:lnTo>
                  <a:lnTo>
                    <a:pt x="172213" y="806602"/>
                  </a:lnTo>
                  <a:lnTo>
                    <a:pt x="134458" y="773383"/>
                  </a:lnTo>
                  <a:lnTo>
                    <a:pt x="100760" y="736214"/>
                  </a:lnTo>
                  <a:lnTo>
                    <a:pt x="71385" y="695394"/>
                  </a:lnTo>
                  <a:lnTo>
                    <a:pt x="46599" y="651224"/>
                  </a:lnTo>
                  <a:lnTo>
                    <a:pt x="26666" y="604005"/>
                  </a:lnTo>
                  <a:lnTo>
                    <a:pt x="12096" y="554866"/>
                  </a:lnTo>
                  <a:lnTo>
                    <a:pt x="3212" y="505002"/>
                  </a:lnTo>
                  <a:lnTo>
                    <a:pt x="0" y="454814"/>
                  </a:lnTo>
                  <a:lnTo>
                    <a:pt x="239" y="449898"/>
                  </a:lnTo>
                  <a:lnTo>
                    <a:pt x="52153" y="594879"/>
                  </a:lnTo>
                  <a:lnTo>
                    <a:pt x="70896" y="639266"/>
                  </a:lnTo>
                  <a:lnTo>
                    <a:pt x="94207" y="680779"/>
                  </a:lnTo>
                  <a:lnTo>
                    <a:pt x="121832" y="719142"/>
                  </a:lnTo>
                  <a:lnTo>
                    <a:pt x="153517" y="754075"/>
                  </a:lnTo>
                  <a:lnTo>
                    <a:pt x="189009" y="785302"/>
                  </a:lnTo>
                  <a:lnTo>
                    <a:pt x="228054" y="812544"/>
                  </a:lnTo>
                  <a:lnTo>
                    <a:pt x="270398" y="835523"/>
                  </a:lnTo>
                  <a:lnTo>
                    <a:pt x="315032" y="853656"/>
                  </a:lnTo>
                  <a:lnTo>
                    <a:pt x="360866" y="866535"/>
                  </a:lnTo>
                  <a:lnTo>
                    <a:pt x="407524" y="874139"/>
                  </a:lnTo>
                  <a:lnTo>
                    <a:pt x="454630" y="876449"/>
                  </a:lnTo>
                  <a:lnTo>
                    <a:pt x="501809" y="873444"/>
                  </a:lnTo>
                  <a:lnTo>
                    <a:pt x="548684" y="865106"/>
                  </a:lnTo>
                  <a:lnTo>
                    <a:pt x="594879" y="851415"/>
                  </a:lnTo>
                  <a:lnTo>
                    <a:pt x="639266" y="832672"/>
                  </a:lnTo>
                  <a:lnTo>
                    <a:pt x="680779" y="809361"/>
                  </a:lnTo>
                  <a:lnTo>
                    <a:pt x="719142" y="781736"/>
                  </a:lnTo>
                  <a:lnTo>
                    <a:pt x="754075" y="750050"/>
                  </a:lnTo>
                  <a:lnTo>
                    <a:pt x="785302" y="714558"/>
                  </a:lnTo>
                  <a:lnTo>
                    <a:pt x="812544" y="675513"/>
                  </a:lnTo>
                  <a:lnTo>
                    <a:pt x="835523" y="633170"/>
                  </a:lnTo>
                  <a:lnTo>
                    <a:pt x="853656" y="588536"/>
                  </a:lnTo>
                  <a:lnTo>
                    <a:pt x="866535" y="542702"/>
                  </a:lnTo>
                  <a:lnTo>
                    <a:pt x="874139" y="496044"/>
                  </a:lnTo>
                  <a:lnTo>
                    <a:pt x="876449" y="448937"/>
                  </a:lnTo>
                  <a:lnTo>
                    <a:pt x="873444" y="401759"/>
                  </a:lnTo>
                  <a:lnTo>
                    <a:pt x="865106" y="354884"/>
                  </a:lnTo>
                  <a:lnTo>
                    <a:pt x="851415" y="308689"/>
                  </a:lnTo>
                  <a:lnTo>
                    <a:pt x="799502" y="163707"/>
                  </a:lnTo>
                  <a:lnTo>
                    <a:pt x="802808" y="167354"/>
                  </a:lnTo>
                  <a:lnTo>
                    <a:pt x="832182" y="208174"/>
                  </a:lnTo>
                  <a:lnTo>
                    <a:pt x="856969" y="252344"/>
                  </a:lnTo>
                  <a:lnTo>
                    <a:pt x="876902" y="299563"/>
                  </a:lnTo>
                  <a:close/>
                </a:path>
                <a:path w="903605" h="903605">
                  <a:moveTo>
                    <a:pt x="799502" y="163707"/>
                  </a:moveTo>
                  <a:lnTo>
                    <a:pt x="851415" y="308689"/>
                  </a:lnTo>
                  <a:lnTo>
                    <a:pt x="832672" y="264302"/>
                  </a:lnTo>
                  <a:lnTo>
                    <a:pt x="809361" y="222788"/>
                  </a:lnTo>
                  <a:lnTo>
                    <a:pt x="781736" y="184426"/>
                  </a:lnTo>
                  <a:lnTo>
                    <a:pt x="750050" y="149492"/>
                  </a:lnTo>
                  <a:lnTo>
                    <a:pt x="714558" y="118265"/>
                  </a:lnTo>
                  <a:lnTo>
                    <a:pt x="675513" y="91024"/>
                  </a:lnTo>
                  <a:lnTo>
                    <a:pt x="633170" y="68045"/>
                  </a:lnTo>
                  <a:lnTo>
                    <a:pt x="588536" y="49911"/>
                  </a:lnTo>
                  <a:lnTo>
                    <a:pt x="542702" y="37032"/>
                  </a:lnTo>
                  <a:lnTo>
                    <a:pt x="496044" y="29428"/>
                  </a:lnTo>
                  <a:lnTo>
                    <a:pt x="448937" y="27119"/>
                  </a:lnTo>
                  <a:lnTo>
                    <a:pt x="401759" y="30123"/>
                  </a:lnTo>
                  <a:lnTo>
                    <a:pt x="354884" y="38461"/>
                  </a:lnTo>
                  <a:lnTo>
                    <a:pt x="308689" y="52153"/>
                  </a:lnTo>
                  <a:lnTo>
                    <a:pt x="264302" y="70896"/>
                  </a:lnTo>
                  <a:lnTo>
                    <a:pt x="222788" y="94207"/>
                  </a:lnTo>
                  <a:lnTo>
                    <a:pt x="184426" y="121832"/>
                  </a:lnTo>
                  <a:lnTo>
                    <a:pt x="149492" y="153517"/>
                  </a:lnTo>
                  <a:lnTo>
                    <a:pt x="118265" y="189009"/>
                  </a:lnTo>
                  <a:lnTo>
                    <a:pt x="91024" y="228054"/>
                  </a:lnTo>
                  <a:lnTo>
                    <a:pt x="68045" y="270398"/>
                  </a:lnTo>
                  <a:lnTo>
                    <a:pt x="49911" y="315032"/>
                  </a:lnTo>
                  <a:lnTo>
                    <a:pt x="37032" y="360866"/>
                  </a:lnTo>
                  <a:lnTo>
                    <a:pt x="29428" y="407524"/>
                  </a:lnTo>
                  <a:lnTo>
                    <a:pt x="27119" y="454630"/>
                  </a:lnTo>
                  <a:lnTo>
                    <a:pt x="30123" y="501809"/>
                  </a:lnTo>
                  <a:lnTo>
                    <a:pt x="38461" y="548684"/>
                  </a:lnTo>
                  <a:lnTo>
                    <a:pt x="52153" y="594879"/>
                  </a:lnTo>
                  <a:lnTo>
                    <a:pt x="239" y="449898"/>
                  </a:lnTo>
                  <a:lnTo>
                    <a:pt x="2445" y="404703"/>
                  </a:lnTo>
                  <a:lnTo>
                    <a:pt x="10534" y="355069"/>
                  </a:lnTo>
                  <a:lnTo>
                    <a:pt x="24252" y="306313"/>
                  </a:lnTo>
                  <a:lnTo>
                    <a:pt x="43585" y="258836"/>
                  </a:lnTo>
                  <a:lnTo>
                    <a:pt x="68053" y="213742"/>
                  </a:lnTo>
                  <a:lnTo>
                    <a:pt x="97040" y="172187"/>
                  </a:lnTo>
                  <a:lnTo>
                    <a:pt x="130256" y="134432"/>
                  </a:lnTo>
                  <a:lnTo>
                    <a:pt x="167407" y="100741"/>
                  </a:lnTo>
                  <a:lnTo>
                    <a:pt x="208204" y="71374"/>
                  </a:lnTo>
                  <a:lnTo>
                    <a:pt x="252353" y="46595"/>
                  </a:lnTo>
                  <a:lnTo>
                    <a:pt x="299563" y="26666"/>
                  </a:lnTo>
                  <a:lnTo>
                    <a:pt x="348702" y="12096"/>
                  </a:lnTo>
                  <a:lnTo>
                    <a:pt x="398566" y="3212"/>
                  </a:lnTo>
                  <a:lnTo>
                    <a:pt x="448754" y="0"/>
                  </a:lnTo>
                  <a:lnTo>
                    <a:pt x="498865" y="2445"/>
                  </a:lnTo>
                  <a:lnTo>
                    <a:pt x="548499" y="10534"/>
                  </a:lnTo>
                  <a:lnTo>
                    <a:pt x="597254" y="24252"/>
                  </a:lnTo>
                  <a:lnTo>
                    <a:pt x="644731" y="43585"/>
                  </a:lnTo>
                  <a:lnTo>
                    <a:pt x="689806" y="67999"/>
                  </a:lnTo>
                  <a:lnTo>
                    <a:pt x="731354" y="96966"/>
                  </a:lnTo>
                  <a:lnTo>
                    <a:pt x="769110" y="130184"/>
                  </a:lnTo>
                  <a:lnTo>
                    <a:pt x="799502" y="163707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7418244" y="9132887"/>
            <a:ext cx="10868025" cy="123825"/>
          </a:xfrm>
          <a:custGeom>
            <a:avLst/>
            <a:gdLst/>
            <a:ahLst/>
            <a:cxnLst/>
            <a:rect l="l" t="t" r="r" b="b"/>
            <a:pathLst>
              <a:path w="10868025" h="123825">
                <a:moveTo>
                  <a:pt x="108680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0868024" y="0"/>
                </a:lnTo>
                <a:lnTo>
                  <a:pt x="108680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"/>
          <p:cNvSpPr/>
          <p:nvPr/>
        </p:nvSpPr>
        <p:spPr>
          <a:xfrm>
            <a:off x="3437209" y="4123652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2</a:t>
            </a:r>
            <a:endParaRPr b="1" dirty="0"/>
          </a:p>
        </p:txBody>
      </p:sp>
      <p:sp>
        <p:nvSpPr>
          <p:cNvPr id="44" name="object 29"/>
          <p:cNvSpPr txBox="1"/>
          <p:nvPr/>
        </p:nvSpPr>
        <p:spPr>
          <a:xfrm>
            <a:off x="4214374" y="4201768"/>
            <a:ext cx="4472425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2800" b="1" spc="-20" dirty="0">
                <a:solidFill>
                  <a:srgbClr val="2A2929"/>
                </a:solidFill>
                <a:latin typeface="Arial"/>
                <a:cs typeface="Arial"/>
              </a:rPr>
              <a:t>BLOQUEOS</a:t>
            </a:r>
          </a:p>
        </p:txBody>
      </p:sp>
      <p:sp>
        <p:nvSpPr>
          <p:cNvPr id="45" name="object 4"/>
          <p:cNvSpPr/>
          <p:nvPr/>
        </p:nvSpPr>
        <p:spPr>
          <a:xfrm>
            <a:off x="3437209" y="5455424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3</a:t>
            </a:r>
            <a:endParaRPr b="1" dirty="0"/>
          </a:p>
        </p:txBody>
      </p:sp>
      <p:sp>
        <p:nvSpPr>
          <p:cNvPr id="46" name="object 29"/>
          <p:cNvSpPr txBox="1"/>
          <p:nvPr/>
        </p:nvSpPr>
        <p:spPr>
          <a:xfrm>
            <a:off x="4214374" y="5544065"/>
            <a:ext cx="4472425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2800" b="1" spc="-20" dirty="0">
                <a:solidFill>
                  <a:srgbClr val="2A2929"/>
                </a:solidFill>
                <a:latin typeface="Arial"/>
                <a:cs typeface="Arial"/>
              </a:rPr>
              <a:t>PLAN DE ESTUDIOS</a:t>
            </a:r>
          </a:p>
        </p:txBody>
      </p:sp>
      <p:sp>
        <p:nvSpPr>
          <p:cNvPr id="47" name="object 4"/>
          <p:cNvSpPr/>
          <p:nvPr/>
        </p:nvSpPr>
        <p:spPr>
          <a:xfrm>
            <a:off x="9906000" y="2920571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4</a:t>
            </a:r>
            <a:endParaRPr b="1" dirty="0"/>
          </a:p>
        </p:txBody>
      </p:sp>
      <p:sp>
        <p:nvSpPr>
          <p:cNvPr id="48" name="object 4"/>
          <p:cNvSpPr/>
          <p:nvPr/>
        </p:nvSpPr>
        <p:spPr>
          <a:xfrm>
            <a:off x="9906000" y="4123652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5</a:t>
            </a:r>
            <a:endParaRPr b="1" dirty="0"/>
          </a:p>
        </p:txBody>
      </p:sp>
      <p:sp>
        <p:nvSpPr>
          <p:cNvPr id="49" name="object 4"/>
          <p:cNvSpPr/>
          <p:nvPr/>
        </p:nvSpPr>
        <p:spPr>
          <a:xfrm>
            <a:off x="9906000" y="5454579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6</a:t>
            </a:r>
            <a:endParaRPr b="1" dirty="0"/>
          </a:p>
        </p:txBody>
      </p:sp>
      <p:sp>
        <p:nvSpPr>
          <p:cNvPr id="54" name="object 29"/>
          <p:cNvSpPr txBox="1"/>
          <p:nvPr/>
        </p:nvSpPr>
        <p:spPr>
          <a:xfrm>
            <a:off x="10864464" y="2997278"/>
            <a:ext cx="5197997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2800" b="1" spc="-20" dirty="0">
                <a:solidFill>
                  <a:srgbClr val="2A2929"/>
                </a:solidFill>
                <a:latin typeface="Arial"/>
                <a:cs typeface="Arial"/>
              </a:rPr>
              <a:t>CONSULTA DE HORARIOS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5" name="object 29"/>
          <p:cNvSpPr txBox="1"/>
          <p:nvPr/>
        </p:nvSpPr>
        <p:spPr>
          <a:xfrm>
            <a:off x="10797859" y="4123652"/>
            <a:ext cx="6051936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2800" b="1" spc="-20" dirty="0">
                <a:solidFill>
                  <a:srgbClr val="2A2929"/>
                </a:solidFill>
                <a:latin typeface="Arial"/>
                <a:cs typeface="Arial"/>
              </a:rPr>
              <a:t>MATERIAS PROPUESTAS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6" name="object 29"/>
          <p:cNvSpPr txBox="1"/>
          <p:nvPr/>
        </p:nvSpPr>
        <p:spPr>
          <a:xfrm>
            <a:off x="10808943" y="5252994"/>
            <a:ext cx="4583457" cy="8912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lang="es-ES" sz="2800" b="1" spc="-20" dirty="0">
                <a:solidFill>
                  <a:srgbClr val="2A2929"/>
                </a:solidFill>
                <a:latin typeface="Arial"/>
                <a:cs typeface="Arial"/>
              </a:rPr>
              <a:t>INSCRIPCIÓN  Y </a:t>
            </a:r>
            <a:endParaRPr lang="es-ES"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2800" b="1" dirty="0">
                <a:latin typeface="Arial"/>
                <a:cs typeface="Arial"/>
              </a:rPr>
              <a:t>ORDEN DE MATRICULA</a:t>
            </a:r>
          </a:p>
        </p:txBody>
      </p:sp>
      <p:sp>
        <p:nvSpPr>
          <p:cNvPr id="57" name="object 10"/>
          <p:cNvSpPr/>
          <p:nvPr/>
        </p:nvSpPr>
        <p:spPr>
          <a:xfrm rot="5400000">
            <a:off x="434293" y="6675170"/>
            <a:ext cx="3790950" cy="4668248"/>
          </a:xfrm>
          <a:custGeom>
            <a:avLst/>
            <a:gdLst/>
            <a:ahLst/>
            <a:cxnLst/>
            <a:rect l="l" t="t" r="r" b="b"/>
            <a:pathLst>
              <a:path w="3790950" h="3827779">
                <a:moveTo>
                  <a:pt x="3790427" y="3827222"/>
                </a:moveTo>
                <a:lnTo>
                  <a:pt x="0" y="3827222"/>
                </a:lnTo>
                <a:lnTo>
                  <a:pt x="0" y="0"/>
                </a:lnTo>
                <a:lnTo>
                  <a:pt x="3790427" y="0"/>
                </a:lnTo>
                <a:lnTo>
                  <a:pt x="3790427" y="382722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0311" y="22763"/>
            <a:ext cx="159352" cy="6997882"/>
          </a:xfrm>
          <a:custGeom>
            <a:avLst/>
            <a:gdLst/>
            <a:ahLst/>
            <a:cxnLst/>
            <a:rect l="l" t="t" r="r" b="b"/>
            <a:pathLst>
              <a:path w="123825" h="8229600">
                <a:moveTo>
                  <a:pt x="123824" y="8229599"/>
                </a:moveTo>
                <a:lnTo>
                  <a:pt x="0" y="8229599"/>
                </a:lnTo>
                <a:lnTo>
                  <a:pt x="0" y="0"/>
                </a:lnTo>
                <a:lnTo>
                  <a:pt x="123824" y="0"/>
                </a:lnTo>
                <a:lnTo>
                  <a:pt x="123824" y="8229599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38"/>
          <p:cNvGrpSpPr/>
          <p:nvPr/>
        </p:nvGrpSpPr>
        <p:grpSpPr>
          <a:xfrm>
            <a:off x="14704171" y="7020644"/>
            <a:ext cx="1564005" cy="1435735"/>
            <a:chOff x="14930502" y="767696"/>
            <a:chExt cx="1564005" cy="1435735"/>
          </a:xfrm>
        </p:grpSpPr>
        <p:sp>
          <p:nvSpPr>
            <p:cNvPr id="59" name="object 39"/>
            <p:cNvSpPr/>
            <p:nvPr/>
          </p:nvSpPr>
          <p:spPr>
            <a:xfrm>
              <a:off x="15198489" y="907559"/>
              <a:ext cx="1296035" cy="1296035"/>
            </a:xfrm>
            <a:custGeom>
              <a:avLst/>
              <a:gdLst/>
              <a:ahLst/>
              <a:cxnLst/>
              <a:rect l="l" t="t" r="r" b="b"/>
              <a:pathLst>
                <a:path w="1296034" h="1296035">
                  <a:moveTo>
                    <a:pt x="1257527" y="429394"/>
                  </a:moveTo>
                  <a:lnTo>
                    <a:pt x="1272150" y="475502"/>
                  </a:lnTo>
                  <a:lnTo>
                    <a:pt x="1283181" y="521872"/>
                  </a:lnTo>
                  <a:lnTo>
                    <a:pt x="1290696" y="568342"/>
                  </a:lnTo>
                  <a:lnTo>
                    <a:pt x="1294770" y="614754"/>
                  </a:lnTo>
                  <a:lnTo>
                    <a:pt x="1295480" y="660946"/>
                  </a:lnTo>
                  <a:lnTo>
                    <a:pt x="1292901" y="706759"/>
                  </a:lnTo>
                  <a:lnTo>
                    <a:pt x="1287108" y="752033"/>
                  </a:lnTo>
                  <a:lnTo>
                    <a:pt x="1278178" y="796607"/>
                  </a:lnTo>
                  <a:lnTo>
                    <a:pt x="1266186" y="840321"/>
                  </a:lnTo>
                  <a:lnTo>
                    <a:pt x="1251207" y="883016"/>
                  </a:lnTo>
                  <a:lnTo>
                    <a:pt x="1233318" y="924531"/>
                  </a:lnTo>
                  <a:lnTo>
                    <a:pt x="1212594" y="964706"/>
                  </a:lnTo>
                  <a:lnTo>
                    <a:pt x="1189111" y="1003381"/>
                  </a:lnTo>
                  <a:lnTo>
                    <a:pt x="1162944" y="1040395"/>
                  </a:lnTo>
                  <a:lnTo>
                    <a:pt x="1134169" y="1075589"/>
                  </a:lnTo>
                  <a:lnTo>
                    <a:pt x="1102863" y="1108803"/>
                  </a:lnTo>
                  <a:lnTo>
                    <a:pt x="1069099" y="1139876"/>
                  </a:lnTo>
                  <a:lnTo>
                    <a:pt x="1032955" y="1168648"/>
                  </a:lnTo>
                  <a:lnTo>
                    <a:pt x="994506" y="1194960"/>
                  </a:lnTo>
                  <a:lnTo>
                    <a:pt x="953828" y="1218650"/>
                  </a:lnTo>
                  <a:lnTo>
                    <a:pt x="910996" y="1239559"/>
                  </a:lnTo>
                  <a:lnTo>
                    <a:pt x="866085" y="1257527"/>
                  </a:lnTo>
                  <a:lnTo>
                    <a:pt x="819977" y="1272150"/>
                  </a:lnTo>
                  <a:lnTo>
                    <a:pt x="773608" y="1283181"/>
                  </a:lnTo>
                  <a:lnTo>
                    <a:pt x="727138" y="1290696"/>
                  </a:lnTo>
                  <a:lnTo>
                    <a:pt x="680726" y="1294770"/>
                  </a:lnTo>
                  <a:lnTo>
                    <a:pt x="634534" y="1295480"/>
                  </a:lnTo>
                  <a:lnTo>
                    <a:pt x="588721" y="1292901"/>
                  </a:lnTo>
                  <a:lnTo>
                    <a:pt x="543447" y="1287108"/>
                  </a:lnTo>
                  <a:lnTo>
                    <a:pt x="498873" y="1278178"/>
                  </a:lnTo>
                  <a:lnTo>
                    <a:pt x="455158" y="1266186"/>
                  </a:lnTo>
                  <a:lnTo>
                    <a:pt x="412464" y="1251207"/>
                  </a:lnTo>
                  <a:lnTo>
                    <a:pt x="370949" y="1233318"/>
                  </a:lnTo>
                  <a:lnTo>
                    <a:pt x="330774" y="1212594"/>
                  </a:lnTo>
                  <a:lnTo>
                    <a:pt x="292099" y="1189111"/>
                  </a:lnTo>
                  <a:lnTo>
                    <a:pt x="255084" y="1162944"/>
                  </a:lnTo>
                  <a:lnTo>
                    <a:pt x="219890" y="1134169"/>
                  </a:lnTo>
                  <a:lnTo>
                    <a:pt x="186677" y="1102863"/>
                  </a:lnTo>
                  <a:lnTo>
                    <a:pt x="155604" y="1069099"/>
                  </a:lnTo>
                  <a:lnTo>
                    <a:pt x="126831" y="1032955"/>
                  </a:lnTo>
                  <a:lnTo>
                    <a:pt x="100520" y="994506"/>
                  </a:lnTo>
                  <a:lnTo>
                    <a:pt x="76830" y="953828"/>
                  </a:lnTo>
                  <a:lnTo>
                    <a:pt x="55920" y="910996"/>
                  </a:lnTo>
                  <a:lnTo>
                    <a:pt x="37953" y="866085"/>
                  </a:lnTo>
                  <a:lnTo>
                    <a:pt x="23330" y="819977"/>
                  </a:lnTo>
                  <a:lnTo>
                    <a:pt x="12299" y="773608"/>
                  </a:lnTo>
                  <a:lnTo>
                    <a:pt x="4784" y="727138"/>
                  </a:lnTo>
                  <a:lnTo>
                    <a:pt x="709" y="680726"/>
                  </a:lnTo>
                  <a:lnTo>
                    <a:pt x="0" y="634534"/>
                  </a:lnTo>
                  <a:lnTo>
                    <a:pt x="2579" y="588721"/>
                  </a:lnTo>
                  <a:lnTo>
                    <a:pt x="8371" y="543447"/>
                  </a:lnTo>
                  <a:lnTo>
                    <a:pt x="17302" y="498873"/>
                  </a:lnTo>
                  <a:lnTo>
                    <a:pt x="29294" y="455158"/>
                  </a:lnTo>
                  <a:lnTo>
                    <a:pt x="44272" y="412464"/>
                  </a:lnTo>
                  <a:lnTo>
                    <a:pt x="62162" y="370949"/>
                  </a:lnTo>
                  <a:lnTo>
                    <a:pt x="82886" y="330774"/>
                  </a:lnTo>
                  <a:lnTo>
                    <a:pt x="106369" y="292099"/>
                  </a:lnTo>
                  <a:lnTo>
                    <a:pt x="132536" y="255084"/>
                  </a:lnTo>
                  <a:lnTo>
                    <a:pt x="161310" y="219890"/>
                  </a:lnTo>
                  <a:lnTo>
                    <a:pt x="192617" y="186677"/>
                  </a:lnTo>
                  <a:lnTo>
                    <a:pt x="226380" y="155604"/>
                  </a:lnTo>
                  <a:lnTo>
                    <a:pt x="262524" y="126831"/>
                  </a:lnTo>
                  <a:lnTo>
                    <a:pt x="300973" y="100520"/>
                  </a:lnTo>
                  <a:lnTo>
                    <a:pt x="341652" y="76830"/>
                  </a:lnTo>
                  <a:lnTo>
                    <a:pt x="384484" y="55920"/>
                  </a:lnTo>
                  <a:lnTo>
                    <a:pt x="429394" y="37953"/>
                  </a:lnTo>
                  <a:lnTo>
                    <a:pt x="475502" y="23330"/>
                  </a:lnTo>
                  <a:lnTo>
                    <a:pt x="521872" y="12299"/>
                  </a:lnTo>
                  <a:lnTo>
                    <a:pt x="568342" y="4784"/>
                  </a:lnTo>
                  <a:lnTo>
                    <a:pt x="614754" y="709"/>
                  </a:lnTo>
                  <a:lnTo>
                    <a:pt x="660946" y="0"/>
                  </a:lnTo>
                  <a:lnTo>
                    <a:pt x="706759" y="2579"/>
                  </a:lnTo>
                  <a:lnTo>
                    <a:pt x="752033" y="8371"/>
                  </a:lnTo>
                  <a:lnTo>
                    <a:pt x="796607" y="17302"/>
                  </a:lnTo>
                  <a:lnTo>
                    <a:pt x="840321" y="29294"/>
                  </a:lnTo>
                  <a:lnTo>
                    <a:pt x="883016" y="44272"/>
                  </a:lnTo>
                  <a:lnTo>
                    <a:pt x="924531" y="62162"/>
                  </a:lnTo>
                  <a:lnTo>
                    <a:pt x="964706" y="82886"/>
                  </a:lnTo>
                  <a:lnTo>
                    <a:pt x="1003381" y="106369"/>
                  </a:lnTo>
                  <a:lnTo>
                    <a:pt x="1040395" y="132536"/>
                  </a:lnTo>
                  <a:lnTo>
                    <a:pt x="1075589" y="161310"/>
                  </a:lnTo>
                  <a:lnTo>
                    <a:pt x="1108803" y="192617"/>
                  </a:lnTo>
                  <a:lnTo>
                    <a:pt x="1139876" y="226380"/>
                  </a:lnTo>
                  <a:lnTo>
                    <a:pt x="1168648" y="262524"/>
                  </a:lnTo>
                  <a:lnTo>
                    <a:pt x="1194960" y="300973"/>
                  </a:lnTo>
                  <a:lnTo>
                    <a:pt x="1218650" y="341652"/>
                  </a:lnTo>
                  <a:lnTo>
                    <a:pt x="1239559" y="384484"/>
                  </a:lnTo>
                  <a:lnTo>
                    <a:pt x="1257527" y="42939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40"/>
            <p:cNvSpPr/>
            <p:nvPr/>
          </p:nvSpPr>
          <p:spPr>
            <a:xfrm>
              <a:off x="14930502" y="76769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5">
                  <a:moveTo>
                    <a:pt x="876902" y="299563"/>
                  </a:moveTo>
                  <a:lnTo>
                    <a:pt x="891472" y="348702"/>
                  </a:lnTo>
                  <a:lnTo>
                    <a:pt x="900356" y="398566"/>
                  </a:lnTo>
                  <a:lnTo>
                    <a:pt x="903568" y="448754"/>
                  </a:lnTo>
                  <a:lnTo>
                    <a:pt x="901123" y="498865"/>
                  </a:lnTo>
                  <a:lnTo>
                    <a:pt x="893034" y="548499"/>
                  </a:lnTo>
                  <a:lnTo>
                    <a:pt x="879316" y="597254"/>
                  </a:lnTo>
                  <a:lnTo>
                    <a:pt x="859982" y="644731"/>
                  </a:lnTo>
                  <a:lnTo>
                    <a:pt x="835568" y="689806"/>
                  </a:lnTo>
                  <a:lnTo>
                    <a:pt x="806602" y="731354"/>
                  </a:lnTo>
                  <a:lnTo>
                    <a:pt x="773383" y="769110"/>
                  </a:lnTo>
                  <a:lnTo>
                    <a:pt x="736214" y="802808"/>
                  </a:lnTo>
                  <a:lnTo>
                    <a:pt x="695394" y="832182"/>
                  </a:lnTo>
                  <a:lnTo>
                    <a:pt x="651224" y="856969"/>
                  </a:lnTo>
                  <a:lnTo>
                    <a:pt x="604005" y="876902"/>
                  </a:lnTo>
                  <a:lnTo>
                    <a:pt x="554866" y="891472"/>
                  </a:lnTo>
                  <a:lnTo>
                    <a:pt x="505002" y="900356"/>
                  </a:lnTo>
                  <a:lnTo>
                    <a:pt x="454814" y="903568"/>
                  </a:lnTo>
                  <a:lnTo>
                    <a:pt x="404703" y="901123"/>
                  </a:lnTo>
                  <a:lnTo>
                    <a:pt x="355069" y="893034"/>
                  </a:lnTo>
                  <a:lnTo>
                    <a:pt x="306313" y="879316"/>
                  </a:lnTo>
                  <a:lnTo>
                    <a:pt x="258836" y="859982"/>
                  </a:lnTo>
                  <a:lnTo>
                    <a:pt x="213761" y="835568"/>
                  </a:lnTo>
                  <a:lnTo>
                    <a:pt x="172213" y="806602"/>
                  </a:lnTo>
                  <a:lnTo>
                    <a:pt x="134458" y="773383"/>
                  </a:lnTo>
                  <a:lnTo>
                    <a:pt x="100760" y="736214"/>
                  </a:lnTo>
                  <a:lnTo>
                    <a:pt x="71385" y="695394"/>
                  </a:lnTo>
                  <a:lnTo>
                    <a:pt x="46599" y="651224"/>
                  </a:lnTo>
                  <a:lnTo>
                    <a:pt x="26666" y="604005"/>
                  </a:lnTo>
                  <a:lnTo>
                    <a:pt x="12096" y="554866"/>
                  </a:lnTo>
                  <a:lnTo>
                    <a:pt x="3212" y="505002"/>
                  </a:lnTo>
                  <a:lnTo>
                    <a:pt x="0" y="454814"/>
                  </a:lnTo>
                  <a:lnTo>
                    <a:pt x="239" y="449898"/>
                  </a:lnTo>
                  <a:lnTo>
                    <a:pt x="52153" y="594879"/>
                  </a:lnTo>
                  <a:lnTo>
                    <a:pt x="70896" y="639266"/>
                  </a:lnTo>
                  <a:lnTo>
                    <a:pt x="94207" y="680779"/>
                  </a:lnTo>
                  <a:lnTo>
                    <a:pt x="121832" y="719142"/>
                  </a:lnTo>
                  <a:lnTo>
                    <a:pt x="153517" y="754075"/>
                  </a:lnTo>
                  <a:lnTo>
                    <a:pt x="189009" y="785302"/>
                  </a:lnTo>
                  <a:lnTo>
                    <a:pt x="228054" y="812544"/>
                  </a:lnTo>
                  <a:lnTo>
                    <a:pt x="270398" y="835523"/>
                  </a:lnTo>
                  <a:lnTo>
                    <a:pt x="315032" y="853656"/>
                  </a:lnTo>
                  <a:lnTo>
                    <a:pt x="360866" y="866535"/>
                  </a:lnTo>
                  <a:lnTo>
                    <a:pt x="407524" y="874139"/>
                  </a:lnTo>
                  <a:lnTo>
                    <a:pt x="454630" y="876449"/>
                  </a:lnTo>
                  <a:lnTo>
                    <a:pt x="501809" y="873444"/>
                  </a:lnTo>
                  <a:lnTo>
                    <a:pt x="548684" y="865106"/>
                  </a:lnTo>
                  <a:lnTo>
                    <a:pt x="594879" y="851415"/>
                  </a:lnTo>
                  <a:lnTo>
                    <a:pt x="639266" y="832672"/>
                  </a:lnTo>
                  <a:lnTo>
                    <a:pt x="680779" y="809361"/>
                  </a:lnTo>
                  <a:lnTo>
                    <a:pt x="719142" y="781736"/>
                  </a:lnTo>
                  <a:lnTo>
                    <a:pt x="754075" y="750050"/>
                  </a:lnTo>
                  <a:lnTo>
                    <a:pt x="785302" y="714558"/>
                  </a:lnTo>
                  <a:lnTo>
                    <a:pt x="812544" y="675513"/>
                  </a:lnTo>
                  <a:lnTo>
                    <a:pt x="835523" y="633170"/>
                  </a:lnTo>
                  <a:lnTo>
                    <a:pt x="853656" y="588536"/>
                  </a:lnTo>
                  <a:lnTo>
                    <a:pt x="866535" y="542702"/>
                  </a:lnTo>
                  <a:lnTo>
                    <a:pt x="874139" y="496044"/>
                  </a:lnTo>
                  <a:lnTo>
                    <a:pt x="876449" y="448937"/>
                  </a:lnTo>
                  <a:lnTo>
                    <a:pt x="873444" y="401759"/>
                  </a:lnTo>
                  <a:lnTo>
                    <a:pt x="865106" y="354884"/>
                  </a:lnTo>
                  <a:lnTo>
                    <a:pt x="851415" y="308689"/>
                  </a:lnTo>
                  <a:lnTo>
                    <a:pt x="799502" y="163707"/>
                  </a:lnTo>
                  <a:lnTo>
                    <a:pt x="802808" y="167354"/>
                  </a:lnTo>
                  <a:lnTo>
                    <a:pt x="832182" y="208174"/>
                  </a:lnTo>
                  <a:lnTo>
                    <a:pt x="856969" y="252344"/>
                  </a:lnTo>
                  <a:lnTo>
                    <a:pt x="876902" y="299563"/>
                  </a:lnTo>
                  <a:close/>
                </a:path>
                <a:path w="903605" h="903605">
                  <a:moveTo>
                    <a:pt x="799502" y="163707"/>
                  </a:moveTo>
                  <a:lnTo>
                    <a:pt x="851415" y="308689"/>
                  </a:lnTo>
                  <a:lnTo>
                    <a:pt x="832672" y="264302"/>
                  </a:lnTo>
                  <a:lnTo>
                    <a:pt x="809361" y="222788"/>
                  </a:lnTo>
                  <a:lnTo>
                    <a:pt x="781736" y="184426"/>
                  </a:lnTo>
                  <a:lnTo>
                    <a:pt x="750050" y="149492"/>
                  </a:lnTo>
                  <a:lnTo>
                    <a:pt x="714558" y="118265"/>
                  </a:lnTo>
                  <a:lnTo>
                    <a:pt x="675513" y="91024"/>
                  </a:lnTo>
                  <a:lnTo>
                    <a:pt x="633170" y="68045"/>
                  </a:lnTo>
                  <a:lnTo>
                    <a:pt x="588536" y="49911"/>
                  </a:lnTo>
                  <a:lnTo>
                    <a:pt x="542702" y="37032"/>
                  </a:lnTo>
                  <a:lnTo>
                    <a:pt x="496044" y="29428"/>
                  </a:lnTo>
                  <a:lnTo>
                    <a:pt x="448937" y="27119"/>
                  </a:lnTo>
                  <a:lnTo>
                    <a:pt x="401759" y="30123"/>
                  </a:lnTo>
                  <a:lnTo>
                    <a:pt x="354884" y="38461"/>
                  </a:lnTo>
                  <a:lnTo>
                    <a:pt x="308689" y="52153"/>
                  </a:lnTo>
                  <a:lnTo>
                    <a:pt x="264302" y="70896"/>
                  </a:lnTo>
                  <a:lnTo>
                    <a:pt x="222788" y="94207"/>
                  </a:lnTo>
                  <a:lnTo>
                    <a:pt x="184426" y="121832"/>
                  </a:lnTo>
                  <a:lnTo>
                    <a:pt x="149492" y="153517"/>
                  </a:lnTo>
                  <a:lnTo>
                    <a:pt x="118265" y="189009"/>
                  </a:lnTo>
                  <a:lnTo>
                    <a:pt x="91024" y="228054"/>
                  </a:lnTo>
                  <a:lnTo>
                    <a:pt x="68045" y="270398"/>
                  </a:lnTo>
                  <a:lnTo>
                    <a:pt x="49911" y="315032"/>
                  </a:lnTo>
                  <a:lnTo>
                    <a:pt x="37032" y="360866"/>
                  </a:lnTo>
                  <a:lnTo>
                    <a:pt x="29428" y="407524"/>
                  </a:lnTo>
                  <a:lnTo>
                    <a:pt x="27119" y="454630"/>
                  </a:lnTo>
                  <a:lnTo>
                    <a:pt x="30123" y="501809"/>
                  </a:lnTo>
                  <a:lnTo>
                    <a:pt x="38461" y="548684"/>
                  </a:lnTo>
                  <a:lnTo>
                    <a:pt x="52153" y="594879"/>
                  </a:lnTo>
                  <a:lnTo>
                    <a:pt x="239" y="449898"/>
                  </a:lnTo>
                  <a:lnTo>
                    <a:pt x="2445" y="404703"/>
                  </a:lnTo>
                  <a:lnTo>
                    <a:pt x="10534" y="355069"/>
                  </a:lnTo>
                  <a:lnTo>
                    <a:pt x="24252" y="306313"/>
                  </a:lnTo>
                  <a:lnTo>
                    <a:pt x="43585" y="258836"/>
                  </a:lnTo>
                  <a:lnTo>
                    <a:pt x="68053" y="213742"/>
                  </a:lnTo>
                  <a:lnTo>
                    <a:pt x="97040" y="172187"/>
                  </a:lnTo>
                  <a:lnTo>
                    <a:pt x="130256" y="134432"/>
                  </a:lnTo>
                  <a:lnTo>
                    <a:pt x="167407" y="100741"/>
                  </a:lnTo>
                  <a:lnTo>
                    <a:pt x="208204" y="71374"/>
                  </a:lnTo>
                  <a:lnTo>
                    <a:pt x="252353" y="46595"/>
                  </a:lnTo>
                  <a:lnTo>
                    <a:pt x="299563" y="26666"/>
                  </a:lnTo>
                  <a:lnTo>
                    <a:pt x="348702" y="12096"/>
                  </a:lnTo>
                  <a:lnTo>
                    <a:pt x="398566" y="3212"/>
                  </a:lnTo>
                  <a:lnTo>
                    <a:pt x="448754" y="0"/>
                  </a:lnTo>
                  <a:lnTo>
                    <a:pt x="498865" y="2445"/>
                  </a:lnTo>
                  <a:lnTo>
                    <a:pt x="548499" y="10534"/>
                  </a:lnTo>
                  <a:lnTo>
                    <a:pt x="597254" y="24252"/>
                  </a:lnTo>
                  <a:lnTo>
                    <a:pt x="644731" y="43585"/>
                  </a:lnTo>
                  <a:lnTo>
                    <a:pt x="689806" y="67999"/>
                  </a:lnTo>
                  <a:lnTo>
                    <a:pt x="731354" y="96966"/>
                  </a:lnTo>
                  <a:lnTo>
                    <a:pt x="769110" y="130184"/>
                  </a:lnTo>
                  <a:lnTo>
                    <a:pt x="799502" y="163707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88033" y="0"/>
            <a:ext cx="9143999" cy="1028699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239000" y="1436149"/>
            <a:ext cx="10058400" cy="1824859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2000" b="1" spc="-20" dirty="0">
                <a:solidFill>
                  <a:schemeClr val="tx1"/>
                </a:solidFill>
                <a:latin typeface="Arial"/>
                <a:cs typeface="Arial"/>
              </a:rPr>
              <a:t>FREDY</a:t>
            </a:r>
            <a:r>
              <a:rPr sz="2000" b="1" spc="-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chemeClr val="tx1"/>
                </a:solidFill>
                <a:latin typeface="Arial"/>
                <a:cs typeface="Arial"/>
              </a:rPr>
              <a:t>ALEXANDER</a:t>
            </a:r>
            <a:r>
              <a:rPr sz="2000" b="1" spc="-8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chemeClr val="tx1"/>
                </a:solidFill>
                <a:latin typeface="Arial"/>
                <a:cs typeface="Arial"/>
              </a:rPr>
              <a:t>VILLANUEVA</a:t>
            </a:r>
            <a:r>
              <a:rPr sz="2000" b="1" spc="-8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chemeClr val="tx1"/>
                </a:solidFill>
                <a:latin typeface="Arial"/>
                <a:cs typeface="Arial"/>
              </a:rPr>
              <a:t>GARZÓN</a:t>
            </a:r>
            <a:endParaRPr lang="es-ES" sz="2000" b="1" spc="-2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endParaRPr lang="es-ES" sz="2000" b="1" spc="-2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es-ES" sz="2000" spc="-20" dirty="0">
                <a:solidFill>
                  <a:schemeClr val="tx1"/>
                </a:solidFill>
                <a:latin typeface="Arial"/>
                <a:cs typeface="Arial"/>
              </a:rPr>
              <a:t>CORREO ELECTRONICO:</a:t>
            </a:r>
            <a:r>
              <a:rPr lang="es-ES" sz="20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400" b="1" dirty="0">
                <a:solidFill>
                  <a:schemeClr val="tx1"/>
                </a:solidFill>
                <a:latin typeface="Arial"/>
                <a:cs typeface="Arial"/>
                <a:hlinkClick r:id="rId3"/>
              </a:rPr>
              <a:t>fredy.villanueva1@est.uexternado.edu.co</a:t>
            </a:r>
            <a:endParaRPr lang="es-ES" sz="2400" b="1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es-ES" sz="2000" spc="-20" dirty="0">
                <a:solidFill>
                  <a:schemeClr val="tx1"/>
                </a:solidFill>
                <a:latin typeface="Arial"/>
                <a:cs typeface="Arial"/>
              </a:rPr>
              <a:t>USUARIO SAP</a:t>
            </a:r>
            <a:r>
              <a:rPr lang="es-ES" sz="2000" b="1" spc="-20" dirty="0">
                <a:solidFill>
                  <a:schemeClr val="tx1"/>
                </a:solidFill>
                <a:latin typeface="Arial"/>
                <a:cs typeface="Arial"/>
              </a:rPr>
              <a:t>:</a:t>
            </a:r>
            <a:r>
              <a:rPr lang="es-ES" sz="2400" b="1" dirty="0">
                <a:solidFill>
                  <a:schemeClr val="tx1"/>
                </a:solidFill>
                <a:latin typeface="Arial"/>
                <a:cs typeface="Arial"/>
              </a:rPr>
              <a:t> fredy.villanueva1</a:t>
            </a:r>
            <a:endParaRPr sz="2400" b="1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49600" y="288605"/>
            <a:ext cx="2065306" cy="947285"/>
          </a:xfrm>
          <a:prstGeom prst="rect">
            <a:avLst/>
          </a:prstGeom>
        </p:spPr>
      </p:pic>
      <p:sp>
        <p:nvSpPr>
          <p:cNvPr id="13" name="object 4"/>
          <p:cNvSpPr/>
          <p:nvPr/>
        </p:nvSpPr>
        <p:spPr>
          <a:xfrm>
            <a:off x="7528635" y="311774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A4A1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1</a:t>
            </a:r>
            <a:endParaRPr b="1" dirty="0"/>
          </a:p>
        </p:txBody>
      </p:sp>
      <p:sp>
        <p:nvSpPr>
          <p:cNvPr id="14" name="object 29"/>
          <p:cNvSpPr txBox="1"/>
          <p:nvPr/>
        </p:nvSpPr>
        <p:spPr>
          <a:xfrm>
            <a:off x="8305800" y="388481"/>
            <a:ext cx="4472425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b="1" spc="-20" dirty="0">
                <a:solidFill>
                  <a:srgbClr val="2A2929"/>
                </a:solidFill>
                <a:latin typeface="Arial"/>
                <a:cs typeface="Arial"/>
              </a:rPr>
              <a:t>USUARIO</a:t>
            </a:r>
            <a:r>
              <a:rPr sz="2800" b="1" spc="-10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A2929"/>
                </a:solidFill>
                <a:latin typeface="Arial"/>
                <a:cs typeface="Arial"/>
              </a:rPr>
              <a:t>SAP</a:t>
            </a:r>
            <a:r>
              <a:rPr sz="2800" b="1" spc="-10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2A2929"/>
                </a:solidFill>
                <a:latin typeface="Arial"/>
                <a:cs typeface="Arial"/>
              </a:rPr>
              <a:t>ACTIVO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7055966" y="3461266"/>
            <a:ext cx="11232034" cy="2553904"/>
          </a:xfrm>
          <a:prstGeom prst="rect">
            <a:avLst/>
          </a:prstGeom>
          <a:solidFill>
            <a:srgbClr val="0A4A1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0" tIns="125730" rIns="0" bIns="0" rtlCol="0">
            <a:spAutoFit/>
          </a:bodyPr>
          <a:lstStyle/>
          <a:p>
            <a:pPr marL="477520" marR="155575" indent="-342900">
              <a:lnSpc>
                <a:spcPct val="115599"/>
              </a:lnSpc>
              <a:spcBef>
                <a:spcPts val="990"/>
              </a:spcBef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  <a:latin typeface="Arial"/>
                <a:cs typeface="Arial"/>
              </a:rPr>
              <a:t>CONSULTA ACADÉMICA: </a:t>
            </a:r>
            <a:r>
              <a:rPr lang="es-ES" sz="2400" dirty="0">
                <a:solidFill>
                  <a:schemeClr val="bg1"/>
                </a:solidFill>
                <a:latin typeface="Arial"/>
                <a:cs typeface="Arial"/>
              </a:rPr>
              <a:t>Actualizar datos; consultar bloqueos; consultar materias propuestas, historial de notas, materias inscritas/horarios y notas del período actual. </a:t>
            </a:r>
            <a:endParaRPr lang="es-ES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477520" marR="155575" indent="-342900">
              <a:lnSpc>
                <a:spcPct val="115599"/>
              </a:lnSpc>
              <a:spcBef>
                <a:spcPts val="990"/>
              </a:spcBef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  <a:latin typeface="Arial"/>
                <a:cs typeface="Arial"/>
              </a:rPr>
              <a:t>MATRÍCULAS: </a:t>
            </a:r>
            <a:r>
              <a:rPr lang="es-ES" sz="2400" dirty="0">
                <a:solidFill>
                  <a:schemeClr val="bg1"/>
                </a:solidFill>
                <a:latin typeface="Arial"/>
                <a:cs typeface="Arial"/>
              </a:rPr>
              <a:t>Inscripción de materias</a:t>
            </a:r>
          </a:p>
          <a:p>
            <a:pPr marL="477520" marR="155575" indent="-342900">
              <a:lnSpc>
                <a:spcPct val="115599"/>
              </a:lnSpc>
              <a:spcBef>
                <a:spcPts val="990"/>
              </a:spcBef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  <a:latin typeface="Arial"/>
                <a:cs typeface="Arial"/>
              </a:rPr>
              <a:t>ORDENES DE MATRICULA: </a:t>
            </a:r>
            <a:r>
              <a:rPr lang="es-ES" sz="2400" spc="-20" dirty="0">
                <a:solidFill>
                  <a:schemeClr val="bg1"/>
                </a:solidFill>
                <a:latin typeface="Arial"/>
                <a:cs typeface="Arial"/>
              </a:rPr>
              <a:t>Generación de órdenes de pago </a:t>
            </a:r>
            <a:endParaRPr lang="es-ES" sz="2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7382214" y="6693151"/>
            <a:ext cx="10792022" cy="2097241"/>
            <a:chOff x="7495978" y="6553762"/>
            <a:chExt cx="10128521" cy="2097241"/>
          </a:xfrm>
        </p:grpSpPr>
        <p:sp>
          <p:nvSpPr>
            <p:cNvPr id="11" name="object 11"/>
            <p:cNvSpPr txBox="1"/>
            <p:nvPr/>
          </p:nvSpPr>
          <p:spPr>
            <a:xfrm>
              <a:off x="7495978" y="6553762"/>
              <a:ext cx="10128521" cy="2097241"/>
            </a:xfrm>
            <a:prstGeom prst="rect">
              <a:avLst/>
            </a:prstGeom>
            <a:no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0" tIns="125730" rIns="0" bIns="0" rtlCol="0">
              <a:spAutoFit/>
            </a:bodyPr>
            <a:lstStyle>
              <a:defPPr>
                <a:defRPr lang="es-CO"/>
              </a:defPPr>
              <a:lvl1pPr marL="477520" marR="155575" indent="-342900">
                <a:lnSpc>
                  <a:spcPct val="115599"/>
                </a:lnSpc>
                <a:spcBef>
                  <a:spcPts val="99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Arial"/>
                  <a:cs typeface="Arial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134620" indent="0" algn="ctr">
                <a:buNone/>
              </a:pPr>
              <a:r>
                <a:rPr lang="es-ES" sz="2400" dirty="0">
                  <a:solidFill>
                    <a:schemeClr val="tx1"/>
                  </a:solidFill>
                </a:rPr>
                <a:t>Si cuenta con el usuario</a:t>
              </a:r>
              <a:r>
                <a:rPr sz="2400" dirty="0">
                  <a:solidFill>
                    <a:schemeClr val="tx1"/>
                  </a:solidFill>
                </a:rPr>
                <a:t> bloqueado dirigirse al Departamento</a:t>
              </a:r>
              <a:r>
                <a:rPr lang="es-ES" sz="2400" dirty="0">
                  <a:solidFill>
                    <a:schemeClr val="tx1"/>
                  </a:solidFill>
                </a:rPr>
                <a:t> </a:t>
              </a:r>
              <a:r>
                <a:rPr sz="2400" dirty="0">
                  <a:solidFill>
                    <a:schemeClr val="tx1"/>
                  </a:solidFill>
                </a:rPr>
                <a:t>de</a:t>
              </a:r>
              <a:r>
                <a:rPr lang="es-ES" sz="2400" dirty="0">
                  <a:solidFill>
                    <a:schemeClr val="tx1"/>
                  </a:solidFill>
                </a:rPr>
                <a:t> </a:t>
              </a:r>
              <a:r>
                <a:rPr sz="2400" dirty="0">
                  <a:solidFill>
                    <a:schemeClr val="tx1"/>
                  </a:solidFill>
                </a:rPr>
                <a:t>Informática de la Universidad</a:t>
              </a:r>
              <a:r>
                <a:rPr lang="es-ES" sz="2400" dirty="0">
                  <a:solidFill>
                    <a:schemeClr val="tx1"/>
                  </a:solidFill>
                </a:rPr>
                <a:t>. </a:t>
              </a:r>
            </a:p>
            <a:p>
              <a:pPr marL="134620" indent="0" algn="ctr">
                <a:buNone/>
              </a:pPr>
              <a:r>
                <a:rPr sz="2400" dirty="0">
                  <a:solidFill>
                    <a:schemeClr val="tx1"/>
                  </a:solidFill>
                </a:rPr>
                <a:t>3419900 Ext. 3001 – 3002 – 3012 </a:t>
              </a:r>
              <a:endParaRPr lang="es-ES" sz="2400" dirty="0">
                <a:solidFill>
                  <a:schemeClr val="tx1"/>
                </a:solidFill>
              </a:endParaRPr>
            </a:p>
            <a:p>
              <a:pPr marL="134620" indent="0" algn="ctr">
                <a:buNone/>
              </a:pPr>
              <a:r>
                <a:rPr lang="es-ES" sz="2400" dirty="0">
                  <a:solidFill>
                    <a:schemeClr val="tx1"/>
                  </a:solidFill>
                  <a:hlinkClick r:id="rId5"/>
                </a:rPr>
                <a:t>mes</a:t>
              </a:r>
              <a:r>
                <a:rPr sz="2400" dirty="0">
                  <a:solidFill>
                    <a:schemeClr val="tx1"/>
                  </a:solidFill>
                  <a:hlinkClick r:id="rId5"/>
                </a:rPr>
                <a:t>@uexternado.edu.co</a:t>
              </a:r>
              <a:endParaRPr sz="2400" dirty="0">
                <a:solidFill>
                  <a:schemeClr val="tx1"/>
                </a:solidFill>
              </a:endParaRPr>
            </a:p>
          </p:txBody>
        </p:sp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06000" y="7734300"/>
              <a:ext cx="304800" cy="304800"/>
            </a:xfrm>
            <a:prstGeom prst="rect">
              <a:avLst/>
            </a:prstGeom>
          </p:spPr>
        </p:pic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61509" y="8175446"/>
              <a:ext cx="475557" cy="47555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3924300"/>
            <a:ext cx="130160" cy="6363243"/>
          </a:xfrm>
          <a:custGeom>
            <a:avLst/>
            <a:gdLst/>
            <a:ahLst/>
            <a:cxnLst/>
            <a:rect l="l" t="t" r="r" b="b"/>
            <a:pathLst>
              <a:path w="123825" h="7943215">
                <a:moveTo>
                  <a:pt x="0" y="0"/>
                </a:moveTo>
                <a:lnTo>
                  <a:pt x="123824" y="0"/>
                </a:lnTo>
                <a:lnTo>
                  <a:pt x="123824" y="7942670"/>
                </a:lnTo>
                <a:lnTo>
                  <a:pt x="0" y="7942670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15332" y="1152524"/>
            <a:ext cx="1073150" cy="586105"/>
          </a:xfrm>
          <a:custGeom>
            <a:avLst/>
            <a:gdLst/>
            <a:ahLst/>
            <a:cxnLst/>
            <a:rect l="l" t="t" r="r" b="b"/>
            <a:pathLst>
              <a:path w="1073150" h="586105">
                <a:moveTo>
                  <a:pt x="0" y="585852"/>
                </a:moveTo>
                <a:lnTo>
                  <a:pt x="1072668" y="585852"/>
                </a:lnTo>
                <a:lnTo>
                  <a:pt x="1072668" y="0"/>
                </a:lnTo>
                <a:lnTo>
                  <a:pt x="0" y="0"/>
                </a:lnTo>
                <a:lnTo>
                  <a:pt x="0" y="585852"/>
                </a:lnTo>
                <a:close/>
              </a:path>
            </a:pathLst>
          </a:custGeom>
          <a:solidFill>
            <a:srgbClr val="0437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15332" y="0"/>
            <a:ext cx="1073150" cy="1028700"/>
          </a:xfrm>
          <a:custGeom>
            <a:avLst/>
            <a:gdLst/>
            <a:ahLst/>
            <a:cxnLst/>
            <a:rect l="l" t="t" r="r" b="b"/>
            <a:pathLst>
              <a:path w="1073150" h="1028700">
                <a:moveTo>
                  <a:pt x="0" y="1028700"/>
                </a:moveTo>
                <a:lnTo>
                  <a:pt x="1072668" y="1028700"/>
                </a:lnTo>
                <a:lnTo>
                  <a:pt x="1072668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04373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362200" y="7734300"/>
            <a:ext cx="2243179" cy="2057400"/>
            <a:chOff x="3607941" y="6189256"/>
            <a:chExt cx="2579370" cy="2375535"/>
          </a:xfrm>
        </p:grpSpPr>
        <p:sp>
          <p:nvSpPr>
            <p:cNvPr id="6" name="object 6"/>
            <p:cNvSpPr/>
            <p:nvPr/>
          </p:nvSpPr>
          <p:spPr>
            <a:xfrm>
              <a:off x="4052726" y="6430474"/>
              <a:ext cx="2134235" cy="2134235"/>
            </a:xfrm>
            <a:custGeom>
              <a:avLst/>
              <a:gdLst/>
              <a:ahLst/>
              <a:cxnLst/>
              <a:rect l="l" t="t" r="r" b="b"/>
              <a:pathLst>
                <a:path w="2134235" h="2134234">
                  <a:moveTo>
                    <a:pt x="2071361" y="707378"/>
                  </a:moveTo>
                  <a:lnTo>
                    <a:pt x="2086789" y="753722"/>
                  </a:lnTo>
                  <a:lnTo>
                    <a:pt x="2099990" y="800264"/>
                  </a:lnTo>
                  <a:lnTo>
                    <a:pt x="2110992" y="846946"/>
                  </a:lnTo>
                  <a:lnTo>
                    <a:pt x="2119823" y="893706"/>
                  </a:lnTo>
                  <a:lnTo>
                    <a:pt x="2126512" y="940485"/>
                  </a:lnTo>
                  <a:lnTo>
                    <a:pt x="2131088" y="987222"/>
                  </a:lnTo>
                  <a:lnTo>
                    <a:pt x="2133578" y="1033857"/>
                  </a:lnTo>
                  <a:lnTo>
                    <a:pt x="2134012" y="1080329"/>
                  </a:lnTo>
                  <a:lnTo>
                    <a:pt x="2132417" y="1126580"/>
                  </a:lnTo>
                  <a:lnTo>
                    <a:pt x="2128823" y="1172548"/>
                  </a:lnTo>
                  <a:lnTo>
                    <a:pt x="2123257" y="1218173"/>
                  </a:lnTo>
                  <a:lnTo>
                    <a:pt x="2115748" y="1263395"/>
                  </a:lnTo>
                  <a:lnTo>
                    <a:pt x="2106325" y="1308154"/>
                  </a:lnTo>
                  <a:lnTo>
                    <a:pt x="2095016" y="1352390"/>
                  </a:lnTo>
                  <a:lnTo>
                    <a:pt x="2081849" y="1396043"/>
                  </a:lnTo>
                  <a:lnTo>
                    <a:pt x="2066853" y="1439051"/>
                  </a:lnTo>
                  <a:lnTo>
                    <a:pt x="2050056" y="1481356"/>
                  </a:lnTo>
                  <a:lnTo>
                    <a:pt x="2031488" y="1522897"/>
                  </a:lnTo>
                  <a:lnTo>
                    <a:pt x="2011175" y="1563614"/>
                  </a:lnTo>
                  <a:lnTo>
                    <a:pt x="1989147" y="1603446"/>
                  </a:lnTo>
                  <a:lnTo>
                    <a:pt x="1965432" y="1642333"/>
                  </a:lnTo>
                  <a:lnTo>
                    <a:pt x="1940059" y="1680216"/>
                  </a:lnTo>
                  <a:lnTo>
                    <a:pt x="1913056" y="1717034"/>
                  </a:lnTo>
                  <a:lnTo>
                    <a:pt x="1884451" y="1752726"/>
                  </a:lnTo>
                  <a:lnTo>
                    <a:pt x="1854274" y="1787233"/>
                  </a:lnTo>
                  <a:lnTo>
                    <a:pt x="1822551" y="1820495"/>
                  </a:lnTo>
                  <a:lnTo>
                    <a:pt x="1789313" y="1852451"/>
                  </a:lnTo>
                  <a:lnTo>
                    <a:pt x="1754587" y="1883040"/>
                  </a:lnTo>
                  <a:lnTo>
                    <a:pt x="1718401" y="1912204"/>
                  </a:lnTo>
                  <a:lnTo>
                    <a:pt x="1680785" y="1939881"/>
                  </a:lnTo>
                  <a:lnTo>
                    <a:pt x="1641766" y="1966012"/>
                  </a:lnTo>
                  <a:lnTo>
                    <a:pt x="1601374" y="1990536"/>
                  </a:lnTo>
                  <a:lnTo>
                    <a:pt x="1559636" y="2013393"/>
                  </a:lnTo>
                  <a:lnTo>
                    <a:pt x="1516581" y="2034523"/>
                  </a:lnTo>
                  <a:lnTo>
                    <a:pt x="1472237" y="2053866"/>
                  </a:lnTo>
                  <a:lnTo>
                    <a:pt x="1426634" y="2071361"/>
                  </a:lnTo>
                  <a:lnTo>
                    <a:pt x="1380290" y="2086789"/>
                  </a:lnTo>
                  <a:lnTo>
                    <a:pt x="1333747" y="2099990"/>
                  </a:lnTo>
                  <a:lnTo>
                    <a:pt x="1287065" y="2110992"/>
                  </a:lnTo>
                  <a:lnTo>
                    <a:pt x="1240305" y="2119823"/>
                  </a:lnTo>
                  <a:lnTo>
                    <a:pt x="1193527" y="2126512"/>
                  </a:lnTo>
                  <a:lnTo>
                    <a:pt x="1146790" y="2131088"/>
                  </a:lnTo>
                  <a:lnTo>
                    <a:pt x="1100155" y="2133578"/>
                  </a:lnTo>
                  <a:lnTo>
                    <a:pt x="1053682" y="2134012"/>
                  </a:lnTo>
                  <a:lnTo>
                    <a:pt x="1007432" y="2132417"/>
                  </a:lnTo>
                  <a:lnTo>
                    <a:pt x="961464" y="2128823"/>
                  </a:lnTo>
                  <a:lnTo>
                    <a:pt x="915839" y="2123257"/>
                  </a:lnTo>
                  <a:lnTo>
                    <a:pt x="870616" y="2115748"/>
                  </a:lnTo>
                  <a:lnTo>
                    <a:pt x="825857" y="2106325"/>
                  </a:lnTo>
                  <a:lnTo>
                    <a:pt x="781621" y="2095016"/>
                  </a:lnTo>
                  <a:lnTo>
                    <a:pt x="737969" y="2081849"/>
                  </a:lnTo>
                  <a:lnTo>
                    <a:pt x="694960" y="2066853"/>
                  </a:lnTo>
                  <a:lnTo>
                    <a:pt x="652655" y="2050056"/>
                  </a:lnTo>
                  <a:lnTo>
                    <a:pt x="611114" y="2031488"/>
                  </a:lnTo>
                  <a:lnTo>
                    <a:pt x="570398" y="2011175"/>
                  </a:lnTo>
                  <a:lnTo>
                    <a:pt x="530566" y="1989147"/>
                  </a:lnTo>
                  <a:lnTo>
                    <a:pt x="491678" y="1965432"/>
                  </a:lnTo>
                  <a:lnTo>
                    <a:pt x="453795" y="1940059"/>
                  </a:lnTo>
                  <a:lnTo>
                    <a:pt x="416978" y="1913056"/>
                  </a:lnTo>
                  <a:lnTo>
                    <a:pt x="381285" y="1884451"/>
                  </a:lnTo>
                  <a:lnTo>
                    <a:pt x="346778" y="1854274"/>
                  </a:lnTo>
                  <a:lnTo>
                    <a:pt x="313517" y="1822551"/>
                  </a:lnTo>
                  <a:lnTo>
                    <a:pt x="281561" y="1789313"/>
                  </a:lnTo>
                  <a:lnTo>
                    <a:pt x="250971" y="1754586"/>
                  </a:lnTo>
                  <a:lnTo>
                    <a:pt x="221807" y="1718401"/>
                  </a:lnTo>
                  <a:lnTo>
                    <a:pt x="194130" y="1680785"/>
                  </a:lnTo>
                  <a:lnTo>
                    <a:pt x="167999" y="1641766"/>
                  </a:lnTo>
                  <a:lnTo>
                    <a:pt x="143475" y="1601374"/>
                  </a:lnTo>
                  <a:lnTo>
                    <a:pt x="120618" y="1559636"/>
                  </a:lnTo>
                  <a:lnTo>
                    <a:pt x="99488" y="1516581"/>
                  </a:lnTo>
                  <a:lnTo>
                    <a:pt x="80146" y="1472237"/>
                  </a:lnTo>
                  <a:lnTo>
                    <a:pt x="62650" y="1426634"/>
                  </a:lnTo>
                  <a:lnTo>
                    <a:pt x="47222" y="1380290"/>
                  </a:lnTo>
                  <a:lnTo>
                    <a:pt x="34021" y="1333747"/>
                  </a:lnTo>
                  <a:lnTo>
                    <a:pt x="23019" y="1287065"/>
                  </a:lnTo>
                  <a:lnTo>
                    <a:pt x="14188" y="1240305"/>
                  </a:lnTo>
                  <a:lnTo>
                    <a:pt x="7499" y="1193527"/>
                  </a:lnTo>
                  <a:lnTo>
                    <a:pt x="2924" y="1146790"/>
                  </a:lnTo>
                  <a:lnTo>
                    <a:pt x="433" y="1100155"/>
                  </a:lnTo>
                  <a:lnTo>
                    <a:pt x="0" y="1053682"/>
                  </a:lnTo>
                  <a:lnTo>
                    <a:pt x="1594" y="1007432"/>
                  </a:lnTo>
                  <a:lnTo>
                    <a:pt x="5189" y="961464"/>
                  </a:lnTo>
                  <a:lnTo>
                    <a:pt x="10754" y="915839"/>
                  </a:lnTo>
                  <a:lnTo>
                    <a:pt x="18263" y="870616"/>
                  </a:lnTo>
                  <a:lnTo>
                    <a:pt x="27686" y="825857"/>
                  </a:lnTo>
                  <a:lnTo>
                    <a:pt x="38996" y="781621"/>
                  </a:lnTo>
                  <a:lnTo>
                    <a:pt x="52163" y="737969"/>
                  </a:lnTo>
                  <a:lnTo>
                    <a:pt x="67158" y="694960"/>
                  </a:lnTo>
                  <a:lnTo>
                    <a:pt x="83955" y="652655"/>
                  </a:lnTo>
                  <a:lnTo>
                    <a:pt x="102524" y="611114"/>
                  </a:lnTo>
                  <a:lnTo>
                    <a:pt x="122837" y="570398"/>
                  </a:lnTo>
                  <a:lnTo>
                    <a:pt x="144864" y="530566"/>
                  </a:lnTo>
                  <a:lnTo>
                    <a:pt x="168579" y="491678"/>
                  </a:lnTo>
                  <a:lnTo>
                    <a:pt x="193952" y="453795"/>
                  </a:lnTo>
                  <a:lnTo>
                    <a:pt x="220956" y="416978"/>
                  </a:lnTo>
                  <a:lnTo>
                    <a:pt x="249560" y="381285"/>
                  </a:lnTo>
                  <a:lnTo>
                    <a:pt x="279738" y="346778"/>
                  </a:lnTo>
                  <a:lnTo>
                    <a:pt x="311460" y="313517"/>
                  </a:lnTo>
                  <a:lnTo>
                    <a:pt x="344699" y="281561"/>
                  </a:lnTo>
                  <a:lnTo>
                    <a:pt x="379425" y="250971"/>
                  </a:lnTo>
                  <a:lnTo>
                    <a:pt x="415610" y="221807"/>
                  </a:lnTo>
                  <a:lnTo>
                    <a:pt x="453227" y="194130"/>
                  </a:lnTo>
                  <a:lnTo>
                    <a:pt x="492245" y="167999"/>
                  </a:lnTo>
                  <a:lnTo>
                    <a:pt x="532638" y="143475"/>
                  </a:lnTo>
                  <a:lnTo>
                    <a:pt x="574376" y="120618"/>
                  </a:lnTo>
                  <a:lnTo>
                    <a:pt x="617431" y="99488"/>
                  </a:lnTo>
                  <a:lnTo>
                    <a:pt x="661774" y="80146"/>
                  </a:lnTo>
                  <a:lnTo>
                    <a:pt x="707378" y="62650"/>
                  </a:lnTo>
                  <a:lnTo>
                    <a:pt x="753722" y="47222"/>
                  </a:lnTo>
                  <a:lnTo>
                    <a:pt x="800264" y="34021"/>
                  </a:lnTo>
                  <a:lnTo>
                    <a:pt x="846946" y="23020"/>
                  </a:lnTo>
                  <a:lnTo>
                    <a:pt x="893706" y="14188"/>
                  </a:lnTo>
                  <a:lnTo>
                    <a:pt x="940485" y="7499"/>
                  </a:lnTo>
                  <a:lnTo>
                    <a:pt x="987222" y="2924"/>
                  </a:lnTo>
                  <a:lnTo>
                    <a:pt x="1033857" y="433"/>
                  </a:lnTo>
                  <a:lnTo>
                    <a:pt x="1080329" y="0"/>
                  </a:lnTo>
                  <a:lnTo>
                    <a:pt x="1126580" y="1594"/>
                  </a:lnTo>
                  <a:lnTo>
                    <a:pt x="1172548" y="5189"/>
                  </a:lnTo>
                  <a:lnTo>
                    <a:pt x="1218173" y="10754"/>
                  </a:lnTo>
                  <a:lnTo>
                    <a:pt x="1263395" y="18263"/>
                  </a:lnTo>
                  <a:lnTo>
                    <a:pt x="1308154" y="27686"/>
                  </a:lnTo>
                  <a:lnTo>
                    <a:pt x="1352390" y="38996"/>
                  </a:lnTo>
                  <a:lnTo>
                    <a:pt x="1396043" y="52163"/>
                  </a:lnTo>
                  <a:lnTo>
                    <a:pt x="1439051" y="67158"/>
                  </a:lnTo>
                  <a:lnTo>
                    <a:pt x="1481356" y="83955"/>
                  </a:lnTo>
                  <a:lnTo>
                    <a:pt x="1522897" y="102524"/>
                  </a:lnTo>
                  <a:lnTo>
                    <a:pt x="1563614" y="122837"/>
                  </a:lnTo>
                  <a:lnTo>
                    <a:pt x="1603446" y="144864"/>
                  </a:lnTo>
                  <a:lnTo>
                    <a:pt x="1642333" y="168579"/>
                  </a:lnTo>
                  <a:lnTo>
                    <a:pt x="1680216" y="193952"/>
                  </a:lnTo>
                  <a:lnTo>
                    <a:pt x="1717034" y="220956"/>
                  </a:lnTo>
                  <a:lnTo>
                    <a:pt x="1752726" y="249560"/>
                  </a:lnTo>
                  <a:lnTo>
                    <a:pt x="1787233" y="279738"/>
                  </a:lnTo>
                  <a:lnTo>
                    <a:pt x="1820495" y="311460"/>
                  </a:lnTo>
                  <a:lnTo>
                    <a:pt x="1852451" y="344699"/>
                  </a:lnTo>
                  <a:lnTo>
                    <a:pt x="1883040" y="379425"/>
                  </a:lnTo>
                  <a:lnTo>
                    <a:pt x="1912204" y="415610"/>
                  </a:lnTo>
                  <a:lnTo>
                    <a:pt x="1939881" y="453227"/>
                  </a:lnTo>
                  <a:lnTo>
                    <a:pt x="1966012" y="492245"/>
                  </a:lnTo>
                  <a:lnTo>
                    <a:pt x="1990536" y="532638"/>
                  </a:lnTo>
                  <a:lnTo>
                    <a:pt x="2013393" y="574376"/>
                  </a:lnTo>
                  <a:lnTo>
                    <a:pt x="2034523" y="617431"/>
                  </a:lnTo>
                  <a:lnTo>
                    <a:pt x="2053866" y="661774"/>
                  </a:lnTo>
                  <a:lnTo>
                    <a:pt x="2071361" y="70737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07941" y="6189256"/>
              <a:ext cx="1494790" cy="1494790"/>
            </a:xfrm>
            <a:custGeom>
              <a:avLst/>
              <a:gdLst/>
              <a:ahLst/>
              <a:cxnLst/>
              <a:rect l="l" t="t" r="r" b="b"/>
              <a:pathLst>
                <a:path w="1494789" h="1494790">
                  <a:moveTo>
                    <a:pt x="1450327" y="495397"/>
                  </a:moveTo>
                  <a:lnTo>
                    <a:pt x="1465529" y="542625"/>
                  </a:lnTo>
                  <a:lnTo>
                    <a:pt x="1477527" y="590355"/>
                  </a:lnTo>
                  <a:lnTo>
                    <a:pt x="1486327" y="638455"/>
                  </a:lnTo>
                  <a:lnTo>
                    <a:pt x="1491933" y="686794"/>
                  </a:lnTo>
                  <a:lnTo>
                    <a:pt x="1494349" y="735240"/>
                  </a:lnTo>
                  <a:lnTo>
                    <a:pt x="1493580" y="783662"/>
                  </a:lnTo>
                  <a:lnTo>
                    <a:pt x="1489630" y="831928"/>
                  </a:lnTo>
                  <a:lnTo>
                    <a:pt x="1482506" y="879906"/>
                  </a:lnTo>
                  <a:lnTo>
                    <a:pt x="1472210" y="927465"/>
                  </a:lnTo>
                  <a:lnTo>
                    <a:pt x="1458747" y="974474"/>
                  </a:lnTo>
                  <a:lnTo>
                    <a:pt x="1442123" y="1020800"/>
                  </a:lnTo>
                  <a:lnTo>
                    <a:pt x="1422342" y="1066312"/>
                  </a:lnTo>
                  <a:lnTo>
                    <a:pt x="1399730" y="1110487"/>
                  </a:lnTo>
                  <a:lnTo>
                    <a:pt x="1374485" y="1152738"/>
                  </a:lnTo>
                  <a:lnTo>
                    <a:pt x="1346706" y="1192980"/>
                  </a:lnTo>
                  <a:lnTo>
                    <a:pt x="1316492" y="1231124"/>
                  </a:lnTo>
                  <a:lnTo>
                    <a:pt x="1283941" y="1267084"/>
                  </a:lnTo>
                  <a:lnTo>
                    <a:pt x="1249152" y="1300772"/>
                  </a:lnTo>
                  <a:lnTo>
                    <a:pt x="1212224" y="1332102"/>
                  </a:lnTo>
                  <a:lnTo>
                    <a:pt x="1173255" y="1360987"/>
                  </a:lnTo>
                  <a:lnTo>
                    <a:pt x="1132345" y="1387338"/>
                  </a:lnTo>
                  <a:lnTo>
                    <a:pt x="1089592" y="1411071"/>
                  </a:lnTo>
                  <a:lnTo>
                    <a:pt x="1045094" y="1432096"/>
                  </a:lnTo>
                  <a:lnTo>
                    <a:pt x="998951" y="1450327"/>
                  </a:lnTo>
                  <a:lnTo>
                    <a:pt x="951728" y="1465527"/>
                  </a:lnTo>
                  <a:lnTo>
                    <a:pt x="903993" y="1477527"/>
                  </a:lnTo>
                  <a:lnTo>
                    <a:pt x="855893" y="1486327"/>
                  </a:lnTo>
                  <a:lnTo>
                    <a:pt x="807554" y="1491933"/>
                  </a:lnTo>
                  <a:lnTo>
                    <a:pt x="759108" y="1494349"/>
                  </a:lnTo>
                  <a:lnTo>
                    <a:pt x="710686" y="1493580"/>
                  </a:lnTo>
                  <a:lnTo>
                    <a:pt x="662421" y="1489630"/>
                  </a:lnTo>
                  <a:lnTo>
                    <a:pt x="614442" y="1482506"/>
                  </a:lnTo>
                  <a:lnTo>
                    <a:pt x="566883" y="1472210"/>
                  </a:lnTo>
                  <a:lnTo>
                    <a:pt x="519875" y="1458747"/>
                  </a:lnTo>
                  <a:lnTo>
                    <a:pt x="473548" y="1442123"/>
                  </a:lnTo>
                  <a:lnTo>
                    <a:pt x="428036" y="1422342"/>
                  </a:lnTo>
                  <a:lnTo>
                    <a:pt x="383861" y="1399730"/>
                  </a:lnTo>
                  <a:lnTo>
                    <a:pt x="341610" y="1374485"/>
                  </a:lnTo>
                  <a:lnTo>
                    <a:pt x="301368" y="1346706"/>
                  </a:lnTo>
                  <a:lnTo>
                    <a:pt x="263224" y="1316492"/>
                  </a:lnTo>
                  <a:lnTo>
                    <a:pt x="227264" y="1283941"/>
                  </a:lnTo>
                  <a:lnTo>
                    <a:pt x="193576" y="1249152"/>
                  </a:lnTo>
                  <a:lnTo>
                    <a:pt x="162246" y="1212224"/>
                  </a:lnTo>
                  <a:lnTo>
                    <a:pt x="133361" y="1173255"/>
                  </a:lnTo>
                  <a:lnTo>
                    <a:pt x="107010" y="1132345"/>
                  </a:lnTo>
                  <a:lnTo>
                    <a:pt x="83278" y="1089592"/>
                  </a:lnTo>
                  <a:lnTo>
                    <a:pt x="62252" y="1045094"/>
                  </a:lnTo>
                  <a:lnTo>
                    <a:pt x="44021" y="998951"/>
                  </a:lnTo>
                  <a:lnTo>
                    <a:pt x="28819" y="951723"/>
                  </a:lnTo>
                  <a:lnTo>
                    <a:pt x="16821" y="903993"/>
                  </a:lnTo>
                  <a:lnTo>
                    <a:pt x="8021" y="855893"/>
                  </a:lnTo>
                  <a:lnTo>
                    <a:pt x="2415" y="807554"/>
                  </a:lnTo>
                  <a:lnTo>
                    <a:pt x="0" y="759108"/>
                  </a:lnTo>
                  <a:lnTo>
                    <a:pt x="242" y="743860"/>
                  </a:lnTo>
                  <a:lnTo>
                    <a:pt x="86177" y="983856"/>
                  </a:lnTo>
                  <a:lnTo>
                    <a:pt x="105009" y="1031101"/>
                  </a:lnTo>
                  <a:lnTo>
                    <a:pt x="126962" y="1076490"/>
                  </a:lnTo>
                  <a:lnTo>
                    <a:pt x="151929" y="1119903"/>
                  </a:lnTo>
                  <a:lnTo>
                    <a:pt x="179801" y="1161223"/>
                  </a:lnTo>
                  <a:lnTo>
                    <a:pt x="210469" y="1200330"/>
                  </a:lnTo>
                  <a:lnTo>
                    <a:pt x="243827" y="1237107"/>
                  </a:lnTo>
                  <a:lnTo>
                    <a:pt x="279765" y="1271435"/>
                  </a:lnTo>
                  <a:lnTo>
                    <a:pt x="318175" y="1303195"/>
                  </a:lnTo>
                  <a:lnTo>
                    <a:pt x="358950" y="1332269"/>
                  </a:lnTo>
                  <a:lnTo>
                    <a:pt x="401980" y="1358539"/>
                  </a:lnTo>
                  <a:lnTo>
                    <a:pt x="447159" y="1381885"/>
                  </a:lnTo>
                  <a:lnTo>
                    <a:pt x="493876" y="1401976"/>
                  </a:lnTo>
                  <a:lnTo>
                    <a:pt x="541489" y="1418552"/>
                  </a:lnTo>
                  <a:lnTo>
                    <a:pt x="589837" y="1431604"/>
                  </a:lnTo>
                  <a:lnTo>
                    <a:pt x="638759" y="1441125"/>
                  </a:lnTo>
                  <a:lnTo>
                    <a:pt x="688097" y="1447105"/>
                  </a:lnTo>
                  <a:lnTo>
                    <a:pt x="737689" y="1449536"/>
                  </a:lnTo>
                  <a:lnTo>
                    <a:pt x="787375" y="1448411"/>
                  </a:lnTo>
                  <a:lnTo>
                    <a:pt x="836995" y="1443720"/>
                  </a:lnTo>
                  <a:lnTo>
                    <a:pt x="886388" y="1435455"/>
                  </a:lnTo>
                  <a:lnTo>
                    <a:pt x="935396" y="1423609"/>
                  </a:lnTo>
                  <a:lnTo>
                    <a:pt x="983856" y="1408171"/>
                  </a:lnTo>
                  <a:lnTo>
                    <a:pt x="1031101" y="1389340"/>
                  </a:lnTo>
                  <a:lnTo>
                    <a:pt x="1076490" y="1367386"/>
                  </a:lnTo>
                  <a:lnTo>
                    <a:pt x="1119903" y="1342419"/>
                  </a:lnTo>
                  <a:lnTo>
                    <a:pt x="1161223" y="1314548"/>
                  </a:lnTo>
                  <a:lnTo>
                    <a:pt x="1200330" y="1283879"/>
                  </a:lnTo>
                  <a:lnTo>
                    <a:pt x="1237107" y="1250521"/>
                  </a:lnTo>
                  <a:lnTo>
                    <a:pt x="1271435" y="1214584"/>
                  </a:lnTo>
                  <a:lnTo>
                    <a:pt x="1303195" y="1176173"/>
                  </a:lnTo>
                  <a:lnTo>
                    <a:pt x="1332269" y="1135399"/>
                  </a:lnTo>
                  <a:lnTo>
                    <a:pt x="1358539" y="1092368"/>
                  </a:lnTo>
                  <a:lnTo>
                    <a:pt x="1381885" y="1047189"/>
                  </a:lnTo>
                  <a:lnTo>
                    <a:pt x="1401976" y="1000472"/>
                  </a:lnTo>
                  <a:lnTo>
                    <a:pt x="1418552" y="952859"/>
                  </a:lnTo>
                  <a:lnTo>
                    <a:pt x="1431604" y="904511"/>
                  </a:lnTo>
                  <a:lnTo>
                    <a:pt x="1441125" y="855589"/>
                  </a:lnTo>
                  <a:lnTo>
                    <a:pt x="1447105" y="806251"/>
                  </a:lnTo>
                  <a:lnTo>
                    <a:pt x="1449536" y="756660"/>
                  </a:lnTo>
                  <a:lnTo>
                    <a:pt x="1448411" y="706974"/>
                  </a:lnTo>
                  <a:lnTo>
                    <a:pt x="1443720" y="657354"/>
                  </a:lnTo>
                  <a:lnTo>
                    <a:pt x="1435455" y="607960"/>
                  </a:lnTo>
                  <a:lnTo>
                    <a:pt x="1423609" y="558952"/>
                  </a:lnTo>
                  <a:lnTo>
                    <a:pt x="1408171" y="510492"/>
                  </a:lnTo>
                  <a:lnTo>
                    <a:pt x="1322237" y="270496"/>
                  </a:lnTo>
                  <a:lnTo>
                    <a:pt x="1332102" y="282124"/>
                  </a:lnTo>
                  <a:lnTo>
                    <a:pt x="1360987" y="321093"/>
                  </a:lnTo>
                  <a:lnTo>
                    <a:pt x="1387338" y="362003"/>
                  </a:lnTo>
                  <a:lnTo>
                    <a:pt x="1411071" y="404757"/>
                  </a:lnTo>
                  <a:lnTo>
                    <a:pt x="1432096" y="449254"/>
                  </a:lnTo>
                  <a:lnTo>
                    <a:pt x="1450327" y="495397"/>
                  </a:lnTo>
                  <a:close/>
                </a:path>
                <a:path w="1494789" h="1494790">
                  <a:moveTo>
                    <a:pt x="1322237" y="270496"/>
                  </a:moveTo>
                  <a:lnTo>
                    <a:pt x="1408171" y="510492"/>
                  </a:lnTo>
                  <a:lnTo>
                    <a:pt x="1389340" y="463247"/>
                  </a:lnTo>
                  <a:lnTo>
                    <a:pt x="1367386" y="417858"/>
                  </a:lnTo>
                  <a:lnTo>
                    <a:pt x="1342419" y="374445"/>
                  </a:lnTo>
                  <a:lnTo>
                    <a:pt x="1314548" y="333126"/>
                  </a:lnTo>
                  <a:lnTo>
                    <a:pt x="1283879" y="294018"/>
                  </a:lnTo>
                  <a:lnTo>
                    <a:pt x="1250521" y="257241"/>
                  </a:lnTo>
                  <a:lnTo>
                    <a:pt x="1214584" y="222913"/>
                  </a:lnTo>
                  <a:lnTo>
                    <a:pt x="1176173" y="191153"/>
                  </a:lnTo>
                  <a:lnTo>
                    <a:pt x="1135399" y="162079"/>
                  </a:lnTo>
                  <a:lnTo>
                    <a:pt x="1092368" y="135809"/>
                  </a:lnTo>
                  <a:lnTo>
                    <a:pt x="1047189" y="112463"/>
                  </a:lnTo>
                  <a:lnTo>
                    <a:pt x="1000472" y="92372"/>
                  </a:lnTo>
                  <a:lnTo>
                    <a:pt x="952859" y="75796"/>
                  </a:lnTo>
                  <a:lnTo>
                    <a:pt x="904511" y="62744"/>
                  </a:lnTo>
                  <a:lnTo>
                    <a:pt x="855589" y="53224"/>
                  </a:lnTo>
                  <a:lnTo>
                    <a:pt x="806251" y="47243"/>
                  </a:lnTo>
                  <a:lnTo>
                    <a:pt x="756660" y="44812"/>
                  </a:lnTo>
                  <a:lnTo>
                    <a:pt x="706974" y="45937"/>
                  </a:lnTo>
                  <a:lnTo>
                    <a:pt x="657354" y="50628"/>
                  </a:lnTo>
                  <a:lnTo>
                    <a:pt x="607960" y="58893"/>
                  </a:lnTo>
                  <a:lnTo>
                    <a:pt x="558952" y="70739"/>
                  </a:lnTo>
                  <a:lnTo>
                    <a:pt x="510492" y="86177"/>
                  </a:lnTo>
                  <a:lnTo>
                    <a:pt x="463247" y="105009"/>
                  </a:lnTo>
                  <a:lnTo>
                    <a:pt x="417858" y="126962"/>
                  </a:lnTo>
                  <a:lnTo>
                    <a:pt x="374445" y="151929"/>
                  </a:lnTo>
                  <a:lnTo>
                    <a:pt x="333126" y="179801"/>
                  </a:lnTo>
                  <a:lnTo>
                    <a:pt x="294018" y="210469"/>
                  </a:lnTo>
                  <a:lnTo>
                    <a:pt x="257241" y="243827"/>
                  </a:lnTo>
                  <a:lnTo>
                    <a:pt x="222913" y="279765"/>
                  </a:lnTo>
                  <a:lnTo>
                    <a:pt x="191153" y="318175"/>
                  </a:lnTo>
                  <a:lnTo>
                    <a:pt x="162079" y="358950"/>
                  </a:lnTo>
                  <a:lnTo>
                    <a:pt x="135809" y="401980"/>
                  </a:lnTo>
                  <a:lnTo>
                    <a:pt x="112463" y="447159"/>
                  </a:lnTo>
                  <a:lnTo>
                    <a:pt x="92372" y="493876"/>
                  </a:lnTo>
                  <a:lnTo>
                    <a:pt x="75796" y="541489"/>
                  </a:lnTo>
                  <a:lnTo>
                    <a:pt x="62744" y="589837"/>
                  </a:lnTo>
                  <a:lnTo>
                    <a:pt x="53224" y="638759"/>
                  </a:lnTo>
                  <a:lnTo>
                    <a:pt x="47243" y="688097"/>
                  </a:lnTo>
                  <a:lnTo>
                    <a:pt x="44812" y="737689"/>
                  </a:lnTo>
                  <a:lnTo>
                    <a:pt x="45937" y="787375"/>
                  </a:lnTo>
                  <a:lnTo>
                    <a:pt x="50628" y="836995"/>
                  </a:lnTo>
                  <a:lnTo>
                    <a:pt x="58893" y="886388"/>
                  </a:lnTo>
                  <a:lnTo>
                    <a:pt x="70739" y="935396"/>
                  </a:lnTo>
                  <a:lnTo>
                    <a:pt x="86177" y="983856"/>
                  </a:lnTo>
                  <a:lnTo>
                    <a:pt x="242" y="743860"/>
                  </a:lnTo>
                  <a:lnTo>
                    <a:pt x="4718" y="662421"/>
                  </a:lnTo>
                  <a:lnTo>
                    <a:pt x="11843" y="614442"/>
                  </a:lnTo>
                  <a:lnTo>
                    <a:pt x="22138" y="566883"/>
                  </a:lnTo>
                  <a:lnTo>
                    <a:pt x="35601" y="519874"/>
                  </a:lnTo>
                  <a:lnTo>
                    <a:pt x="52225" y="473548"/>
                  </a:lnTo>
                  <a:lnTo>
                    <a:pt x="72006" y="428036"/>
                  </a:lnTo>
                  <a:lnTo>
                    <a:pt x="94677" y="383840"/>
                  </a:lnTo>
                  <a:lnTo>
                    <a:pt x="119961" y="341575"/>
                  </a:lnTo>
                  <a:lnTo>
                    <a:pt x="147761" y="301326"/>
                  </a:lnTo>
                  <a:lnTo>
                    <a:pt x="177981" y="263180"/>
                  </a:lnTo>
                  <a:lnTo>
                    <a:pt x="210527" y="227222"/>
                  </a:lnTo>
                  <a:lnTo>
                    <a:pt x="245302" y="193538"/>
                  </a:lnTo>
                  <a:lnTo>
                    <a:pt x="282210" y="162215"/>
                  </a:lnTo>
                  <a:lnTo>
                    <a:pt x="321155" y="133339"/>
                  </a:lnTo>
                  <a:lnTo>
                    <a:pt x="362043" y="106995"/>
                  </a:lnTo>
                  <a:lnTo>
                    <a:pt x="404776" y="83271"/>
                  </a:lnTo>
                  <a:lnTo>
                    <a:pt x="449260" y="62251"/>
                  </a:lnTo>
                  <a:lnTo>
                    <a:pt x="495397" y="44021"/>
                  </a:lnTo>
                  <a:lnTo>
                    <a:pt x="542625" y="28819"/>
                  </a:lnTo>
                  <a:lnTo>
                    <a:pt x="590355" y="16821"/>
                  </a:lnTo>
                  <a:lnTo>
                    <a:pt x="638455" y="8021"/>
                  </a:lnTo>
                  <a:lnTo>
                    <a:pt x="686794" y="2415"/>
                  </a:lnTo>
                  <a:lnTo>
                    <a:pt x="735240" y="0"/>
                  </a:lnTo>
                  <a:lnTo>
                    <a:pt x="783662" y="768"/>
                  </a:lnTo>
                  <a:lnTo>
                    <a:pt x="831928" y="4718"/>
                  </a:lnTo>
                  <a:lnTo>
                    <a:pt x="879906" y="11843"/>
                  </a:lnTo>
                  <a:lnTo>
                    <a:pt x="927465" y="22138"/>
                  </a:lnTo>
                  <a:lnTo>
                    <a:pt x="974474" y="35601"/>
                  </a:lnTo>
                  <a:lnTo>
                    <a:pt x="1020800" y="52225"/>
                  </a:lnTo>
                  <a:lnTo>
                    <a:pt x="1066313" y="72006"/>
                  </a:lnTo>
                  <a:lnTo>
                    <a:pt x="1110487" y="94618"/>
                  </a:lnTo>
                  <a:lnTo>
                    <a:pt x="1152738" y="119863"/>
                  </a:lnTo>
                  <a:lnTo>
                    <a:pt x="1192980" y="147642"/>
                  </a:lnTo>
                  <a:lnTo>
                    <a:pt x="1231124" y="177856"/>
                  </a:lnTo>
                  <a:lnTo>
                    <a:pt x="1267084" y="210407"/>
                  </a:lnTo>
                  <a:lnTo>
                    <a:pt x="1300772" y="245196"/>
                  </a:lnTo>
                  <a:lnTo>
                    <a:pt x="1322237" y="27049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707631" y="1028700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11094" y="4684906"/>
            <a:ext cx="5094505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s-ES"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Ingresar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5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página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5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5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opción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estudiantes</a:t>
            </a:r>
            <a:r>
              <a:rPr sz="2800" spc="-1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800" spc="-5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A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pregrado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78200" y="9187163"/>
            <a:ext cx="1922612" cy="926148"/>
          </a:xfrm>
          <a:prstGeom prst="rect">
            <a:avLst/>
          </a:prstGeom>
        </p:spPr>
      </p:pic>
      <p:sp>
        <p:nvSpPr>
          <p:cNvPr id="18" name="object 4"/>
          <p:cNvSpPr/>
          <p:nvPr/>
        </p:nvSpPr>
        <p:spPr>
          <a:xfrm>
            <a:off x="716279" y="1576944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solidFill>
                  <a:srgbClr val="124834"/>
                </a:solidFill>
              </a:rPr>
              <a:t>2</a:t>
            </a:r>
            <a:endParaRPr b="1" dirty="0">
              <a:solidFill>
                <a:srgbClr val="124834"/>
              </a:solidFill>
            </a:endParaRPr>
          </a:p>
        </p:txBody>
      </p:sp>
      <p:sp>
        <p:nvSpPr>
          <p:cNvPr id="19" name="object 29"/>
          <p:cNvSpPr txBox="1"/>
          <p:nvPr/>
        </p:nvSpPr>
        <p:spPr>
          <a:xfrm>
            <a:off x="1576647" y="1576944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chemeClr val="bg1"/>
                </a:solidFill>
                <a:latin typeface="Arial"/>
                <a:cs typeface="Arial"/>
              </a:rPr>
              <a:t>BLOQUEOS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2F0536E-2B45-3282-374C-FCB1CAECD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097" y="1906587"/>
            <a:ext cx="11442715" cy="577548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3A0EC61-B63B-4684-EF9A-EC93A1A4087F}"/>
              </a:ext>
            </a:extLst>
          </p:cNvPr>
          <p:cNvSpPr/>
          <p:nvPr/>
        </p:nvSpPr>
        <p:spPr>
          <a:xfrm>
            <a:off x="6558097" y="2954861"/>
            <a:ext cx="966293" cy="44990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3848100"/>
            <a:ext cx="124079" cy="6439449"/>
          </a:xfrm>
          <a:custGeom>
            <a:avLst/>
            <a:gdLst/>
            <a:ahLst/>
            <a:cxnLst/>
            <a:rect l="l" t="t" r="r" b="b"/>
            <a:pathLst>
              <a:path w="123825" h="7943215">
                <a:moveTo>
                  <a:pt x="123824" y="7942664"/>
                </a:moveTo>
                <a:lnTo>
                  <a:pt x="0" y="7942664"/>
                </a:lnTo>
                <a:lnTo>
                  <a:pt x="0" y="0"/>
                </a:lnTo>
                <a:lnTo>
                  <a:pt x="123824" y="0"/>
                </a:lnTo>
                <a:lnTo>
                  <a:pt x="123824" y="794266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15332" y="1152527"/>
            <a:ext cx="1073150" cy="586105"/>
          </a:xfrm>
          <a:custGeom>
            <a:avLst/>
            <a:gdLst/>
            <a:ahLst/>
            <a:cxnLst/>
            <a:rect l="l" t="t" r="r" b="b"/>
            <a:pathLst>
              <a:path w="1073150" h="586105">
                <a:moveTo>
                  <a:pt x="0" y="585853"/>
                </a:moveTo>
                <a:lnTo>
                  <a:pt x="1072668" y="585853"/>
                </a:lnTo>
                <a:lnTo>
                  <a:pt x="1072668" y="0"/>
                </a:lnTo>
                <a:lnTo>
                  <a:pt x="0" y="0"/>
                </a:lnTo>
                <a:lnTo>
                  <a:pt x="0" y="585853"/>
                </a:lnTo>
                <a:close/>
              </a:path>
            </a:pathLst>
          </a:custGeom>
          <a:solidFill>
            <a:srgbClr val="0437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15332" y="3"/>
            <a:ext cx="1073150" cy="1028700"/>
          </a:xfrm>
          <a:custGeom>
            <a:avLst/>
            <a:gdLst/>
            <a:ahLst/>
            <a:cxnLst/>
            <a:rect l="l" t="t" r="r" b="b"/>
            <a:pathLst>
              <a:path w="1073150" h="1028700">
                <a:moveTo>
                  <a:pt x="0" y="1028699"/>
                </a:moveTo>
                <a:lnTo>
                  <a:pt x="1072668" y="1028699"/>
                </a:lnTo>
                <a:lnTo>
                  <a:pt x="1072668" y="0"/>
                </a:lnTo>
                <a:lnTo>
                  <a:pt x="0" y="0"/>
                </a:lnTo>
                <a:lnTo>
                  <a:pt x="0" y="1028699"/>
                </a:lnTo>
                <a:close/>
              </a:path>
            </a:pathLst>
          </a:custGeom>
          <a:solidFill>
            <a:srgbClr val="04373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783910" y="5829300"/>
            <a:ext cx="2655570" cy="2489200"/>
            <a:chOff x="2446857" y="6189259"/>
            <a:chExt cx="2655570" cy="2489200"/>
          </a:xfrm>
        </p:grpSpPr>
        <p:sp>
          <p:nvSpPr>
            <p:cNvPr id="6" name="object 6"/>
            <p:cNvSpPr/>
            <p:nvPr/>
          </p:nvSpPr>
          <p:spPr>
            <a:xfrm>
              <a:off x="2446857" y="6543872"/>
              <a:ext cx="2134235" cy="2134235"/>
            </a:xfrm>
            <a:custGeom>
              <a:avLst/>
              <a:gdLst/>
              <a:ahLst/>
              <a:cxnLst/>
              <a:rect l="l" t="t" r="r" b="b"/>
              <a:pathLst>
                <a:path w="2134235" h="2134234">
                  <a:moveTo>
                    <a:pt x="2071361" y="707378"/>
                  </a:moveTo>
                  <a:lnTo>
                    <a:pt x="2086789" y="753722"/>
                  </a:lnTo>
                  <a:lnTo>
                    <a:pt x="2099990" y="800264"/>
                  </a:lnTo>
                  <a:lnTo>
                    <a:pt x="2110992" y="846946"/>
                  </a:lnTo>
                  <a:lnTo>
                    <a:pt x="2119823" y="893706"/>
                  </a:lnTo>
                  <a:lnTo>
                    <a:pt x="2126512" y="940485"/>
                  </a:lnTo>
                  <a:lnTo>
                    <a:pt x="2131088" y="987222"/>
                  </a:lnTo>
                  <a:lnTo>
                    <a:pt x="2133578" y="1033857"/>
                  </a:lnTo>
                  <a:lnTo>
                    <a:pt x="2134012" y="1080329"/>
                  </a:lnTo>
                  <a:lnTo>
                    <a:pt x="2132417" y="1126580"/>
                  </a:lnTo>
                  <a:lnTo>
                    <a:pt x="2128823" y="1172548"/>
                  </a:lnTo>
                  <a:lnTo>
                    <a:pt x="2123257" y="1218173"/>
                  </a:lnTo>
                  <a:lnTo>
                    <a:pt x="2115748" y="1263395"/>
                  </a:lnTo>
                  <a:lnTo>
                    <a:pt x="2106325" y="1308154"/>
                  </a:lnTo>
                  <a:lnTo>
                    <a:pt x="2095016" y="1352390"/>
                  </a:lnTo>
                  <a:lnTo>
                    <a:pt x="2081849" y="1396043"/>
                  </a:lnTo>
                  <a:lnTo>
                    <a:pt x="2066853" y="1439051"/>
                  </a:lnTo>
                  <a:lnTo>
                    <a:pt x="2050056" y="1481356"/>
                  </a:lnTo>
                  <a:lnTo>
                    <a:pt x="2031488" y="1522897"/>
                  </a:lnTo>
                  <a:lnTo>
                    <a:pt x="2011175" y="1563614"/>
                  </a:lnTo>
                  <a:lnTo>
                    <a:pt x="1989147" y="1603446"/>
                  </a:lnTo>
                  <a:lnTo>
                    <a:pt x="1965432" y="1642333"/>
                  </a:lnTo>
                  <a:lnTo>
                    <a:pt x="1940059" y="1680216"/>
                  </a:lnTo>
                  <a:lnTo>
                    <a:pt x="1913056" y="1717034"/>
                  </a:lnTo>
                  <a:lnTo>
                    <a:pt x="1884451" y="1752726"/>
                  </a:lnTo>
                  <a:lnTo>
                    <a:pt x="1854274" y="1787233"/>
                  </a:lnTo>
                  <a:lnTo>
                    <a:pt x="1822551" y="1820495"/>
                  </a:lnTo>
                  <a:lnTo>
                    <a:pt x="1789313" y="1852451"/>
                  </a:lnTo>
                  <a:lnTo>
                    <a:pt x="1754587" y="1883040"/>
                  </a:lnTo>
                  <a:lnTo>
                    <a:pt x="1718401" y="1912204"/>
                  </a:lnTo>
                  <a:lnTo>
                    <a:pt x="1680785" y="1939881"/>
                  </a:lnTo>
                  <a:lnTo>
                    <a:pt x="1641766" y="1966012"/>
                  </a:lnTo>
                  <a:lnTo>
                    <a:pt x="1601374" y="1990536"/>
                  </a:lnTo>
                  <a:lnTo>
                    <a:pt x="1559636" y="2013393"/>
                  </a:lnTo>
                  <a:lnTo>
                    <a:pt x="1516581" y="2034523"/>
                  </a:lnTo>
                  <a:lnTo>
                    <a:pt x="1472237" y="2053866"/>
                  </a:lnTo>
                  <a:lnTo>
                    <a:pt x="1426634" y="2071361"/>
                  </a:lnTo>
                  <a:lnTo>
                    <a:pt x="1380290" y="2086789"/>
                  </a:lnTo>
                  <a:lnTo>
                    <a:pt x="1333747" y="2099990"/>
                  </a:lnTo>
                  <a:lnTo>
                    <a:pt x="1287065" y="2110992"/>
                  </a:lnTo>
                  <a:lnTo>
                    <a:pt x="1240305" y="2119823"/>
                  </a:lnTo>
                  <a:lnTo>
                    <a:pt x="1193527" y="2126512"/>
                  </a:lnTo>
                  <a:lnTo>
                    <a:pt x="1146790" y="2131088"/>
                  </a:lnTo>
                  <a:lnTo>
                    <a:pt x="1100155" y="2133578"/>
                  </a:lnTo>
                  <a:lnTo>
                    <a:pt x="1053682" y="2134012"/>
                  </a:lnTo>
                  <a:lnTo>
                    <a:pt x="1007432" y="2132417"/>
                  </a:lnTo>
                  <a:lnTo>
                    <a:pt x="961464" y="2128823"/>
                  </a:lnTo>
                  <a:lnTo>
                    <a:pt x="915839" y="2123257"/>
                  </a:lnTo>
                  <a:lnTo>
                    <a:pt x="870616" y="2115748"/>
                  </a:lnTo>
                  <a:lnTo>
                    <a:pt x="825857" y="2106325"/>
                  </a:lnTo>
                  <a:lnTo>
                    <a:pt x="781621" y="2095016"/>
                  </a:lnTo>
                  <a:lnTo>
                    <a:pt x="737969" y="2081849"/>
                  </a:lnTo>
                  <a:lnTo>
                    <a:pt x="694960" y="2066853"/>
                  </a:lnTo>
                  <a:lnTo>
                    <a:pt x="652655" y="2050056"/>
                  </a:lnTo>
                  <a:lnTo>
                    <a:pt x="611114" y="2031488"/>
                  </a:lnTo>
                  <a:lnTo>
                    <a:pt x="570398" y="2011175"/>
                  </a:lnTo>
                  <a:lnTo>
                    <a:pt x="530566" y="1989147"/>
                  </a:lnTo>
                  <a:lnTo>
                    <a:pt x="491678" y="1965432"/>
                  </a:lnTo>
                  <a:lnTo>
                    <a:pt x="453795" y="1940059"/>
                  </a:lnTo>
                  <a:lnTo>
                    <a:pt x="416978" y="1913056"/>
                  </a:lnTo>
                  <a:lnTo>
                    <a:pt x="381285" y="1884451"/>
                  </a:lnTo>
                  <a:lnTo>
                    <a:pt x="346778" y="1854274"/>
                  </a:lnTo>
                  <a:lnTo>
                    <a:pt x="313517" y="1822551"/>
                  </a:lnTo>
                  <a:lnTo>
                    <a:pt x="281561" y="1789313"/>
                  </a:lnTo>
                  <a:lnTo>
                    <a:pt x="250971" y="1754586"/>
                  </a:lnTo>
                  <a:lnTo>
                    <a:pt x="221807" y="1718401"/>
                  </a:lnTo>
                  <a:lnTo>
                    <a:pt x="194130" y="1680785"/>
                  </a:lnTo>
                  <a:lnTo>
                    <a:pt x="167999" y="1641766"/>
                  </a:lnTo>
                  <a:lnTo>
                    <a:pt x="143475" y="1601374"/>
                  </a:lnTo>
                  <a:lnTo>
                    <a:pt x="120618" y="1559636"/>
                  </a:lnTo>
                  <a:lnTo>
                    <a:pt x="99488" y="1516581"/>
                  </a:lnTo>
                  <a:lnTo>
                    <a:pt x="80146" y="1472237"/>
                  </a:lnTo>
                  <a:lnTo>
                    <a:pt x="62650" y="1426634"/>
                  </a:lnTo>
                  <a:lnTo>
                    <a:pt x="47222" y="1380290"/>
                  </a:lnTo>
                  <a:lnTo>
                    <a:pt x="34021" y="1333747"/>
                  </a:lnTo>
                  <a:lnTo>
                    <a:pt x="23019" y="1287065"/>
                  </a:lnTo>
                  <a:lnTo>
                    <a:pt x="14188" y="1240305"/>
                  </a:lnTo>
                  <a:lnTo>
                    <a:pt x="7499" y="1193527"/>
                  </a:lnTo>
                  <a:lnTo>
                    <a:pt x="2924" y="1146790"/>
                  </a:lnTo>
                  <a:lnTo>
                    <a:pt x="433" y="1100155"/>
                  </a:lnTo>
                  <a:lnTo>
                    <a:pt x="0" y="1053682"/>
                  </a:lnTo>
                  <a:lnTo>
                    <a:pt x="1594" y="1007432"/>
                  </a:lnTo>
                  <a:lnTo>
                    <a:pt x="5189" y="961464"/>
                  </a:lnTo>
                  <a:lnTo>
                    <a:pt x="10754" y="915839"/>
                  </a:lnTo>
                  <a:lnTo>
                    <a:pt x="18263" y="870616"/>
                  </a:lnTo>
                  <a:lnTo>
                    <a:pt x="27686" y="825857"/>
                  </a:lnTo>
                  <a:lnTo>
                    <a:pt x="38996" y="781621"/>
                  </a:lnTo>
                  <a:lnTo>
                    <a:pt x="52163" y="737969"/>
                  </a:lnTo>
                  <a:lnTo>
                    <a:pt x="67158" y="694960"/>
                  </a:lnTo>
                  <a:lnTo>
                    <a:pt x="83955" y="652655"/>
                  </a:lnTo>
                  <a:lnTo>
                    <a:pt x="102524" y="611114"/>
                  </a:lnTo>
                  <a:lnTo>
                    <a:pt x="122837" y="570398"/>
                  </a:lnTo>
                  <a:lnTo>
                    <a:pt x="144864" y="530566"/>
                  </a:lnTo>
                  <a:lnTo>
                    <a:pt x="168579" y="491678"/>
                  </a:lnTo>
                  <a:lnTo>
                    <a:pt x="193952" y="453795"/>
                  </a:lnTo>
                  <a:lnTo>
                    <a:pt x="220956" y="416978"/>
                  </a:lnTo>
                  <a:lnTo>
                    <a:pt x="249560" y="381285"/>
                  </a:lnTo>
                  <a:lnTo>
                    <a:pt x="279738" y="346778"/>
                  </a:lnTo>
                  <a:lnTo>
                    <a:pt x="311460" y="313517"/>
                  </a:lnTo>
                  <a:lnTo>
                    <a:pt x="344699" y="281561"/>
                  </a:lnTo>
                  <a:lnTo>
                    <a:pt x="379425" y="250971"/>
                  </a:lnTo>
                  <a:lnTo>
                    <a:pt x="415610" y="221807"/>
                  </a:lnTo>
                  <a:lnTo>
                    <a:pt x="453227" y="194130"/>
                  </a:lnTo>
                  <a:lnTo>
                    <a:pt x="492245" y="167999"/>
                  </a:lnTo>
                  <a:lnTo>
                    <a:pt x="532638" y="143475"/>
                  </a:lnTo>
                  <a:lnTo>
                    <a:pt x="574376" y="120618"/>
                  </a:lnTo>
                  <a:lnTo>
                    <a:pt x="617431" y="99488"/>
                  </a:lnTo>
                  <a:lnTo>
                    <a:pt x="661774" y="80146"/>
                  </a:lnTo>
                  <a:lnTo>
                    <a:pt x="707378" y="62650"/>
                  </a:lnTo>
                  <a:lnTo>
                    <a:pt x="753722" y="47222"/>
                  </a:lnTo>
                  <a:lnTo>
                    <a:pt x="800264" y="34021"/>
                  </a:lnTo>
                  <a:lnTo>
                    <a:pt x="846946" y="23020"/>
                  </a:lnTo>
                  <a:lnTo>
                    <a:pt x="893706" y="14188"/>
                  </a:lnTo>
                  <a:lnTo>
                    <a:pt x="940485" y="7499"/>
                  </a:lnTo>
                  <a:lnTo>
                    <a:pt x="987222" y="2924"/>
                  </a:lnTo>
                  <a:lnTo>
                    <a:pt x="1033857" y="433"/>
                  </a:lnTo>
                  <a:lnTo>
                    <a:pt x="1080329" y="0"/>
                  </a:lnTo>
                  <a:lnTo>
                    <a:pt x="1126580" y="1594"/>
                  </a:lnTo>
                  <a:lnTo>
                    <a:pt x="1172548" y="5189"/>
                  </a:lnTo>
                  <a:lnTo>
                    <a:pt x="1218173" y="10754"/>
                  </a:lnTo>
                  <a:lnTo>
                    <a:pt x="1263395" y="18263"/>
                  </a:lnTo>
                  <a:lnTo>
                    <a:pt x="1308154" y="27686"/>
                  </a:lnTo>
                  <a:lnTo>
                    <a:pt x="1352390" y="38996"/>
                  </a:lnTo>
                  <a:lnTo>
                    <a:pt x="1396043" y="52163"/>
                  </a:lnTo>
                  <a:lnTo>
                    <a:pt x="1439051" y="67158"/>
                  </a:lnTo>
                  <a:lnTo>
                    <a:pt x="1481356" y="83955"/>
                  </a:lnTo>
                  <a:lnTo>
                    <a:pt x="1522897" y="102524"/>
                  </a:lnTo>
                  <a:lnTo>
                    <a:pt x="1563614" y="122837"/>
                  </a:lnTo>
                  <a:lnTo>
                    <a:pt x="1603446" y="144864"/>
                  </a:lnTo>
                  <a:lnTo>
                    <a:pt x="1642333" y="168579"/>
                  </a:lnTo>
                  <a:lnTo>
                    <a:pt x="1680216" y="193952"/>
                  </a:lnTo>
                  <a:lnTo>
                    <a:pt x="1717034" y="220956"/>
                  </a:lnTo>
                  <a:lnTo>
                    <a:pt x="1752726" y="249560"/>
                  </a:lnTo>
                  <a:lnTo>
                    <a:pt x="1787233" y="279738"/>
                  </a:lnTo>
                  <a:lnTo>
                    <a:pt x="1820495" y="311460"/>
                  </a:lnTo>
                  <a:lnTo>
                    <a:pt x="1852451" y="344699"/>
                  </a:lnTo>
                  <a:lnTo>
                    <a:pt x="1883040" y="379425"/>
                  </a:lnTo>
                  <a:lnTo>
                    <a:pt x="1912204" y="415610"/>
                  </a:lnTo>
                  <a:lnTo>
                    <a:pt x="1939881" y="453227"/>
                  </a:lnTo>
                  <a:lnTo>
                    <a:pt x="1966012" y="492245"/>
                  </a:lnTo>
                  <a:lnTo>
                    <a:pt x="1990536" y="532638"/>
                  </a:lnTo>
                  <a:lnTo>
                    <a:pt x="2013393" y="574376"/>
                  </a:lnTo>
                  <a:lnTo>
                    <a:pt x="2034523" y="617431"/>
                  </a:lnTo>
                  <a:lnTo>
                    <a:pt x="2053866" y="661774"/>
                  </a:lnTo>
                  <a:lnTo>
                    <a:pt x="2071361" y="70737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07941" y="6189259"/>
              <a:ext cx="1494790" cy="1494790"/>
            </a:xfrm>
            <a:custGeom>
              <a:avLst/>
              <a:gdLst/>
              <a:ahLst/>
              <a:cxnLst/>
              <a:rect l="l" t="t" r="r" b="b"/>
              <a:pathLst>
                <a:path w="1494789" h="1494790">
                  <a:moveTo>
                    <a:pt x="1450327" y="495397"/>
                  </a:moveTo>
                  <a:lnTo>
                    <a:pt x="1465529" y="542625"/>
                  </a:lnTo>
                  <a:lnTo>
                    <a:pt x="1477527" y="590355"/>
                  </a:lnTo>
                  <a:lnTo>
                    <a:pt x="1486327" y="638455"/>
                  </a:lnTo>
                  <a:lnTo>
                    <a:pt x="1491933" y="686794"/>
                  </a:lnTo>
                  <a:lnTo>
                    <a:pt x="1494349" y="735240"/>
                  </a:lnTo>
                  <a:lnTo>
                    <a:pt x="1493580" y="783662"/>
                  </a:lnTo>
                  <a:lnTo>
                    <a:pt x="1489630" y="831928"/>
                  </a:lnTo>
                  <a:lnTo>
                    <a:pt x="1482506" y="879906"/>
                  </a:lnTo>
                  <a:lnTo>
                    <a:pt x="1472210" y="927465"/>
                  </a:lnTo>
                  <a:lnTo>
                    <a:pt x="1458747" y="974474"/>
                  </a:lnTo>
                  <a:lnTo>
                    <a:pt x="1442123" y="1020800"/>
                  </a:lnTo>
                  <a:lnTo>
                    <a:pt x="1422342" y="1066312"/>
                  </a:lnTo>
                  <a:lnTo>
                    <a:pt x="1399730" y="1110487"/>
                  </a:lnTo>
                  <a:lnTo>
                    <a:pt x="1374485" y="1152738"/>
                  </a:lnTo>
                  <a:lnTo>
                    <a:pt x="1346706" y="1192980"/>
                  </a:lnTo>
                  <a:lnTo>
                    <a:pt x="1316492" y="1231124"/>
                  </a:lnTo>
                  <a:lnTo>
                    <a:pt x="1283941" y="1267084"/>
                  </a:lnTo>
                  <a:lnTo>
                    <a:pt x="1249152" y="1300772"/>
                  </a:lnTo>
                  <a:lnTo>
                    <a:pt x="1212224" y="1332102"/>
                  </a:lnTo>
                  <a:lnTo>
                    <a:pt x="1173255" y="1360987"/>
                  </a:lnTo>
                  <a:lnTo>
                    <a:pt x="1132345" y="1387338"/>
                  </a:lnTo>
                  <a:lnTo>
                    <a:pt x="1089592" y="1411071"/>
                  </a:lnTo>
                  <a:lnTo>
                    <a:pt x="1045094" y="1432096"/>
                  </a:lnTo>
                  <a:lnTo>
                    <a:pt x="998951" y="1450327"/>
                  </a:lnTo>
                  <a:lnTo>
                    <a:pt x="951728" y="1465527"/>
                  </a:lnTo>
                  <a:lnTo>
                    <a:pt x="903993" y="1477527"/>
                  </a:lnTo>
                  <a:lnTo>
                    <a:pt x="855893" y="1486327"/>
                  </a:lnTo>
                  <a:lnTo>
                    <a:pt x="807554" y="1491933"/>
                  </a:lnTo>
                  <a:lnTo>
                    <a:pt x="759108" y="1494349"/>
                  </a:lnTo>
                  <a:lnTo>
                    <a:pt x="710686" y="1493580"/>
                  </a:lnTo>
                  <a:lnTo>
                    <a:pt x="662421" y="1489630"/>
                  </a:lnTo>
                  <a:lnTo>
                    <a:pt x="614442" y="1482506"/>
                  </a:lnTo>
                  <a:lnTo>
                    <a:pt x="566883" y="1472210"/>
                  </a:lnTo>
                  <a:lnTo>
                    <a:pt x="519875" y="1458747"/>
                  </a:lnTo>
                  <a:lnTo>
                    <a:pt x="473548" y="1442123"/>
                  </a:lnTo>
                  <a:lnTo>
                    <a:pt x="428036" y="1422342"/>
                  </a:lnTo>
                  <a:lnTo>
                    <a:pt x="383861" y="1399730"/>
                  </a:lnTo>
                  <a:lnTo>
                    <a:pt x="341610" y="1374485"/>
                  </a:lnTo>
                  <a:lnTo>
                    <a:pt x="301368" y="1346706"/>
                  </a:lnTo>
                  <a:lnTo>
                    <a:pt x="263224" y="1316492"/>
                  </a:lnTo>
                  <a:lnTo>
                    <a:pt x="227264" y="1283941"/>
                  </a:lnTo>
                  <a:lnTo>
                    <a:pt x="193576" y="1249152"/>
                  </a:lnTo>
                  <a:lnTo>
                    <a:pt x="162246" y="1212224"/>
                  </a:lnTo>
                  <a:lnTo>
                    <a:pt x="133361" y="1173255"/>
                  </a:lnTo>
                  <a:lnTo>
                    <a:pt x="107010" y="1132345"/>
                  </a:lnTo>
                  <a:lnTo>
                    <a:pt x="83278" y="1089592"/>
                  </a:lnTo>
                  <a:lnTo>
                    <a:pt x="62252" y="1045094"/>
                  </a:lnTo>
                  <a:lnTo>
                    <a:pt x="44021" y="998951"/>
                  </a:lnTo>
                  <a:lnTo>
                    <a:pt x="28819" y="951723"/>
                  </a:lnTo>
                  <a:lnTo>
                    <a:pt x="16821" y="903993"/>
                  </a:lnTo>
                  <a:lnTo>
                    <a:pt x="8021" y="855893"/>
                  </a:lnTo>
                  <a:lnTo>
                    <a:pt x="2415" y="807554"/>
                  </a:lnTo>
                  <a:lnTo>
                    <a:pt x="0" y="759108"/>
                  </a:lnTo>
                  <a:lnTo>
                    <a:pt x="242" y="743860"/>
                  </a:lnTo>
                  <a:lnTo>
                    <a:pt x="86177" y="983856"/>
                  </a:lnTo>
                  <a:lnTo>
                    <a:pt x="105009" y="1031101"/>
                  </a:lnTo>
                  <a:lnTo>
                    <a:pt x="126962" y="1076490"/>
                  </a:lnTo>
                  <a:lnTo>
                    <a:pt x="151929" y="1119903"/>
                  </a:lnTo>
                  <a:lnTo>
                    <a:pt x="179801" y="1161223"/>
                  </a:lnTo>
                  <a:lnTo>
                    <a:pt x="210469" y="1200330"/>
                  </a:lnTo>
                  <a:lnTo>
                    <a:pt x="243827" y="1237107"/>
                  </a:lnTo>
                  <a:lnTo>
                    <a:pt x="279765" y="1271435"/>
                  </a:lnTo>
                  <a:lnTo>
                    <a:pt x="318175" y="1303195"/>
                  </a:lnTo>
                  <a:lnTo>
                    <a:pt x="358950" y="1332269"/>
                  </a:lnTo>
                  <a:lnTo>
                    <a:pt x="401980" y="1358539"/>
                  </a:lnTo>
                  <a:lnTo>
                    <a:pt x="447159" y="1381885"/>
                  </a:lnTo>
                  <a:lnTo>
                    <a:pt x="493876" y="1401976"/>
                  </a:lnTo>
                  <a:lnTo>
                    <a:pt x="541489" y="1418552"/>
                  </a:lnTo>
                  <a:lnTo>
                    <a:pt x="589837" y="1431604"/>
                  </a:lnTo>
                  <a:lnTo>
                    <a:pt x="638759" y="1441125"/>
                  </a:lnTo>
                  <a:lnTo>
                    <a:pt x="688097" y="1447105"/>
                  </a:lnTo>
                  <a:lnTo>
                    <a:pt x="737689" y="1449536"/>
                  </a:lnTo>
                  <a:lnTo>
                    <a:pt x="787375" y="1448411"/>
                  </a:lnTo>
                  <a:lnTo>
                    <a:pt x="836995" y="1443720"/>
                  </a:lnTo>
                  <a:lnTo>
                    <a:pt x="886388" y="1435455"/>
                  </a:lnTo>
                  <a:lnTo>
                    <a:pt x="935396" y="1423609"/>
                  </a:lnTo>
                  <a:lnTo>
                    <a:pt x="983856" y="1408171"/>
                  </a:lnTo>
                  <a:lnTo>
                    <a:pt x="1031101" y="1389340"/>
                  </a:lnTo>
                  <a:lnTo>
                    <a:pt x="1076490" y="1367386"/>
                  </a:lnTo>
                  <a:lnTo>
                    <a:pt x="1119903" y="1342419"/>
                  </a:lnTo>
                  <a:lnTo>
                    <a:pt x="1161223" y="1314548"/>
                  </a:lnTo>
                  <a:lnTo>
                    <a:pt x="1200330" y="1283879"/>
                  </a:lnTo>
                  <a:lnTo>
                    <a:pt x="1237107" y="1250521"/>
                  </a:lnTo>
                  <a:lnTo>
                    <a:pt x="1271435" y="1214584"/>
                  </a:lnTo>
                  <a:lnTo>
                    <a:pt x="1303195" y="1176173"/>
                  </a:lnTo>
                  <a:lnTo>
                    <a:pt x="1332269" y="1135399"/>
                  </a:lnTo>
                  <a:lnTo>
                    <a:pt x="1358539" y="1092368"/>
                  </a:lnTo>
                  <a:lnTo>
                    <a:pt x="1381885" y="1047189"/>
                  </a:lnTo>
                  <a:lnTo>
                    <a:pt x="1401976" y="1000472"/>
                  </a:lnTo>
                  <a:lnTo>
                    <a:pt x="1418552" y="952859"/>
                  </a:lnTo>
                  <a:lnTo>
                    <a:pt x="1431604" y="904511"/>
                  </a:lnTo>
                  <a:lnTo>
                    <a:pt x="1441125" y="855589"/>
                  </a:lnTo>
                  <a:lnTo>
                    <a:pt x="1447105" y="806251"/>
                  </a:lnTo>
                  <a:lnTo>
                    <a:pt x="1449536" y="756660"/>
                  </a:lnTo>
                  <a:lnTo>
                    <a:pt x="1448411" y="706974"/>
                  </a:lnTo>
                  <a:lnTo>
                    <a:pt x="1443720" y="657354"/>
                  </a:lnTo>
                  <a:lnTo>
                    <a:pt x="1435455" y="607960"/>
                  </a:lnTo>
                  <a:lnTo>
                    <a:pt x="1423609" y="558952"/>
                  </a:lnTo>
                  <a:lnTo>
                    <a:pt x="1408171" y="510492"/>
                  </a:lnTo>
                  <a:lnTo>
                    <a:pt x="1322237" y="270496"/>
                  </a:lnTo>
                  <a:lnTo>
                    <a:pt x="1332102" y="282124"/>
                  </a:lnTo>
                  <a:lnTo>
                    <a:pt x="1360987" y="321093"/>
                  </a:lnTo>
                  <a:lnTo>
                    <a:pt x="1387338" y="362003"/>
                  </a:lnTo>
                  <a:lnTo>
                    <a:pt x="1411071" y="404757"/>
                  </a:lnTo>
                  <a:lnTo>
                    <a:pt x="1432096" y="449254"/>
                  </a:lnTo>
                  <a:lnTo>
                    <a:pt x="1450327" y="495397"/>
                  </a:lnTo>
                  <a:close/>
                </a:path>
                <a:path w="1494789" h="1494790">
                  <a:moveTo>
                    <a:pt x="1322237" y="270496"/>
                  </a:moveTo>
                  <a:lnTo>
                    <a:pt x="1408171" y="510492"/>
                  </a:lnTo>
                  <a:lnTo>
                    <a:pt x="1389340" y="463247"/>
                  </a:lnTo>
                  <a:lnTo>
                    <a:pt x="1367386" y="417858"/>
                  </a:lnTo>
                  <a:lnTo>
                    <a:pt x="1342419" y="374445"/>
                  </a:lnTo>
                  <a:lnTo>
                    <a:pt x="1314548" y="333126"/>
                  </a:lnTo>
                  <a:lnTo>
                    <a:pt x="1283879" y="294018"/>
                  </a:lnTo>
                  <a:lnTo>
                    <a:pt x="1250521" y="257241"/>
                  </a:lnTo>
                  <a:lnTo>
                    <a:pt x="1214584" y="222913"/>
                  </a:lnTo>
                  <a:lnTo>
                    <a:pt x="1176173" y="191153"/>
                  </a:lnTo>
                  <a:lnTo>
                    <a:pt x="1135399" y="162079"/>
                  </a:lnTo>
                  <a:lnTo>
                    <a:pt x="1092368" y="135809"/>
                  </a:lnTo>
                  <a:lnTo>
                    <a:pt x="1047189" y="112463"/>
                  </a:lnTo>
                  <a:lnTo>
                    <a:pt x="1000472" y="92372"/>
                  </a:lnTo>
                  <a:lnTo>
                    <a:pt x="952859" y="75796"/>
                  </a:lnTo>
                  <a:lnTo>
                    <a:pt x="904511" y="62744"/>
                  </a:lnTo>
                  <a:lnTo>
                    <a:pt x="855589" y="53224"/>
                  </a:lnTo>
                  <a:lnTo>
                    <a:pt x="806251" y="47243"/>
                  </a:lnTo>
                  <a:lnTo>
                    <a:pt x="756660" y="44812"/>
                  </a:lnTo>
                  <a:lnTo>
                    <a:pt x="706974" y="45937"/>
                  </a:lnTo>
                  <a:lnTo>
                    <a:pt x="657354" y="50628"/>
                  </a:lnTo>
                  <a:lnTo>
                    <a:pt x="607960" y="58893"/>
                  </a:lnTo>
                  <a:lnTo>
                    <a:pt x="558952" y="70739"/>
                  </a:lnTo>
                  <a:lnTo>
                    <a:pt x="510492" y="86177"/>
                  </a:lnTo>
                  <a:lnTo>
                    <a:pt x="463247" y="105009"/>
                  </a:lnTo>
                  <a:lnTo>
                    <a:pt x="417858" y="126962"/>
                  </a:lnTo>
                  <a:lnTo>
                    <a:pt x="374445" y="151929"/>
                  </a:lnTo>
                  <a:lnTo>
                    <a:pt x="333126" y="179801"/>
                  </a:lnTo>
                  <a:lnTo>
                    <a:pt x="294018" y="210469"/>
                  </a:lnTo>
                  <a:lnTo>
                    <a:pt x="257241" y="243827"/>
                  </a:lnTo>
                  <a:lnTo>
                    <a:pt x="222913" y="279765"/>
                  </a:lnTo>
                  <a:lnTo>
                    <a:pt x="191153" y="318175"/>
                  </a:lnTo>
                  <a:lnTo>
                    <a:pt x="162079" y="358950"/>
                  </a:lnTo>
                  <a:lnTo>
                    <a:pt x="135809" y="401980"/>
                  </a:lnTo>
                  <a:lnTo>
                    <a:pt x="112463" y="447159"/>
                  </a:lnTo>
                  <a:lnTo>
                    <a:pt x="92372" y="493876"/>
                  </a:lnTo>
                  <a:lnTo>
                    <a:pt x="75796" y="541489"/>
                  </a:lnTo>
                  <a:lnTo>
                    <a:pt x="62744" y="589837"/>
                  </a:lnTo>
                  <a:lnTo>
                    <a:pt x="53224" y="638759"/>
                  </a:lnTo>
                  <a:lnTo>
                    <a:pt x="47243" y="688097"/>
                  </a:lnTo>
                  <a:lnTo>
                    <a:pt x="44812" y="737689"/>
                  </a:lnTo>
                  <a:lnTo>
                    <a:pt x="45937" y="787375"/>
                  </a:lnTo>
                  <a:lnTo>
                    <a:pt x="50628" y="836995"/>
                  </a:lnTo>
                  <a:lnTo>
                    <a:pt x="58893" y="886388"/>
                  </a:lnTo>
                  <a:lnTo>
                    <a:pt x="70739" y="935396"/>
                  </a:lnTo>
                  <a:lnTo>
                    <a:pt x="86177" y="983856"/>
                  </a:lnTo>
                  <a:lnTo>
                    <a:pt x="242" y="743860"/>
                  </a:lnTo>
                  <a:lnTo>
                    <a:pt x="4718" y="662421"/>
                  </a:lnTo>
                  <a:lnTo>
                    <a:pt x="11843" y="614442"/>
                  </a:lnTo>
                  <a:lnTo>
                    <a:pt x="22138" y="566883"/>
                  </a:lnTo>
                  <a:lnTo>
                    <a:pt x="35601" y="519874"/>
                  </a:lnTo>
                  <a:lnTo>
                    <a:pt x="52225" y="473548"/>
                  </a:lnTo>
                  <a:lnTo>
                    <a:pt x="72006" y="428036"/>
                  </a:lnTo>
                  <a:lnTo>
                    <a:pt x="94677" y="383840"/>
                  </a:lnTo>
                  <a:lnTo>
                    <a:pt x="119961" y="341575"/>
                  </a:lnTo>
                  <a:lnTo>
                    <a:pt x="147761" y="301326"/>
                  </a:lnTo>
                  <a:lnTo>
                    <a:pt x="177981" y="263180"/>
                  </a:lnTo>
                  <a:lnTo>
                    <a:pt x="210527" y="227222"/>
                  </a:lnTo>
                  <a:lnTo>
                    <a:pt x="245302" y="193538"/>
                  </a:lnTo>
                  <a:lnTo>
                    <a:pt x="282210" y="162215"/>
                  </a:lnTo>
                  <a:lnTo>
                    <a:pt x="321155" y="133339"/>
                  </a:lnTo>
                  <a:lnTo>
                    <a:pt x="362043" y="106995"/>
                  </a:lnTo>
                  <a:lnTo>
                    <a:pt x="404776" y="83271"/>
                  </a:lnTo>
                  <a:lnTo>
                    <a:pt x="449260" y="62251"/>
                  </a:lnTo>
                  <a:lnTo>
                    <a:pt x="495397" y="44021"/>
                  </a:lnTo>
                  <a:lnTo>
                    <a:pt x="542625" y="28819"/>
                  </a:lnTo>
                  <a:lnTo>
                    <a:pt x="590355" y="16821"/>
                  </a:lnTo>
                  <a:lnTo>
                    <a:pt x="638455" y="8021"/>
                  </a:lnTo>
                  <a:lnTo>
                    <a:pt x="686794" y="2415"/>
                  </a:lnTo>
                  <a:lnTo>
                    <a:pt x="735240" y="0"/>
                  </a:lnTo>
                  <a:lnTo>
                    <a:pt x="783662" y="768"/>
                  </a:lnTo>
                  <a:lnTo>
                    <a:pt x="831928" y="4718"/>
                  </a:lnTo>
                  <a:lnTo>
                    <a:pt x="879906" y="11843"/>
                  </a:lnTo>
                  <a:lnTo>
                    <a:pt x="927465" y="22138"/>
                  </a:lnTo>
                  <a:lnTo>
                    <a:pt x="974474" y="35601"/>
                  </a:lnTo>
                  <a:lnTo>
                    <a:pt x="1020800" y="52225"/>
                  </a:lnTo>
                  <a:lnTo>
                    <a:pt x="1066313" y="72006"/>
                  </a:lnTo>
                  <a:lnTo>
                    <a:pt x="1110487" y="94618"/>
                  </a:lnTo>
                  <a:lnTo>
                    <a:pt x="1152738" y="119863"/>
                  </a:lnTo>
                  <a:lnTo>
                    <a:pt x="1192980" y="147642"/>
                  </a:lnTo>
                  <a:lnTo>
                    <a:pt x="1231124" y="177856"/>
                  </a:lnTo>
                  <a:lnTo>
                    <a:pt x="1267084" y="210407"/>
                  </a:lnTo>
                  <a:lnTo>
                    <a:pt x="1300772" y="245196"/>
                  </a:lnTo>
                  <a:lnTo>
                    <a:pt x="1322237" y="27049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707631" y="1028703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7873" y="8974970"/>
            <a:ext cx="1724024" cy="723899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305800" y="2159733"/>
            <a:ext cx="7543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2A2929"/>
                </a:solidFill>
                <a:latin typeface="Arial MT"/>
                <a:cs typeface="Arial MT"/>
              </a:rPr>
              <a:t>2.</a:t>
            </a:r>
            <a:r>
              <a:rPr sz="3200" spc="-3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lang="es-ES" sz="3200" spc="-35" dirty="0">
                <a:solidFill>
                  <a:srgbClr val="2A2929"/>
                </a:solidFill>
                <a:latin typeface="Arial MT"/>
                <a:cs typeface="Arial MT"/>
              </a:rPr>
              <a:t>Dar </a:t>
            </a:r>
            <a:r>
              <a:rPr lang="es-ES" sz="3200" spc="-35" dirty="0" err="1">
                <a:solidFill>
                  <a:srgbClr val="2A2929"/>
                </a:solidFill>
                <a:latin typeface="Arial MT"/>
                <a:cs typeface="Arial MT"/>
              </a:rPr>
              <a:t>Click</a:t>
            </a:r>
            <a:r>
              <a:rPr lang="es-ES" sz="3200" spc="-35" dirty="0">
                <a:solidFill>
                  <a:srgbClr val="2A2929"/>
                </a:solidFill>
                <a:latin typeface="Arial MT"/>
                <a:cs typeface="Arial MT"/>
              </a:rPr>
              <a:t> en </a:t>
            </a:r>
            <a:r>
              <a:rPr sz="3200" dirty="0">
                <a:solidFill>
                  <a:srgbClr val="2A2929"/>
                </a:solidFill>
                <a:latin typeface="Arial MT"/>
                <a:cs typeface="Arial MT"/>
              </a:rPr>
              <a:t>Consulta</a:t>
            </a:r>
            <a:r>
              <a:rPr sz="3200" spc="-3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2A2929"/>
                </a:solidFill>
                <a:latin typeface="Arial MT"/>
                <a:cs typeface="Arial MT"/>
              </a:rPr>
              <a:t>Académica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546727" y="1638300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solidFill>
                  <a:srgbClr val="124834"/>
                </a:solidFill>
              </a:rPr>
              <a:t>2</a:t>
            </a:r>
            <a:endParaRPr b="1" dirty="0">
              <a:solidFill>
                <a:srgbClr val="124834"/>
              </a:solidFill>
            </a:endParaRPr>
          </a:p>
        </p:txBody>
      </p:sp>
      <p:sp>
        <p:nvSpPr>
          <p:cNvPr id="19" name="object 29"/>
          <p:cNvSpPr txBox="1"/>
          <p:nvPr/>
        </p:nvSpPr>
        <p:spPr>
          <a:xfrm>
            <a:off x="1371600" y="1638300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chemeClr val="bg1"/>
                </a:solidFill>
                <a:latin typeface="Arial"/>
                <a:cs typeface="Arial"/>
              </a:rPr>
              <a:t>BLOQUEOS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3"/>
          <a:srcRect l="17500" t="12963" r="16667" b="41111"/>
          <a:stretch/>
        </p:blipFill>
        <p:spPr>
          <a:xfrm>
            <a:off x="5070916" y="3086100"/>
            <a:ext cx="12869740" cy="505015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6EBE9CF-7B16-76ED-4B86-5C700A965752}"/>
              </a:ext>
            </a:extLst>
          </p:cNvPr>
          <p:cNvSpPr/>
          <p:nvPr/>
        </p:nvSpPr>
        <p:spPr>
          <a:xfrm>
            <a:off x="6741338" y="5386223"/>
            <a:ext cx="1107262" cy="4430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15332" y="993139"/>
            <a:ext cx="1073150" cy="748665"/>
          </a:xfrm>
          <a:custGeom>
            <a:avLst/>
            <a:gdLst/>
            <a:ahLst/>
            <a:cxnLst/>
            <a:rect l="l" t="t" r="r" b="b"/>
            <a:pathLst>
              <a:path w="1073150" h="748664">
                <a:moveTo>
                  <a:pt x="0" y="748107"/>
                </a:moveTo>
                <a:lnTo>
                  <a:pt x="1072668" y="748107"/>
                </a:lnTo>
                <a:lnTo>
                  <a:pt x="1072668" y="0"/>
                </a:lnTo>
                <a:lnTo>
                  <a:pt x="0" y="0"/>
                </a:lnTo>
                <a:lnTo>
                  <a:pt x="0" y="748107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839404" y="0"/>
            <a:ext cx="15448915" cy="993140"/>
            <a:chOff x="2839404" y="0"/>
            <a:chExt cx="15448915" cy="993140"/>
          </a:xfrm>
        </p:grpSpPr>
        <p:sp>
          <p:nvSpPr>
            <p:cNvPr id="4" name="object 4"/>
            <p:cNvSpPr/>
            <p:nvPr/>
          </p:nvSpPr>
          <p:spPr>
            <a:xfrm>
              <a:off x="17215332" y="0"/>
              <a:ext cx="1073150" cy="869315"/>
            </a:xfrm>
            <a:custGeom>
              <a:avLst/>
              <a:gdLst/>
              <a:ahLst/>
              <a:cxnLst/>
              <a:rect l="l" t="t" r="r" b="b"/>
              <a:pathLst>
                <a:path w="1073150" h="869315">
                  <a:moveTo>
                    <a:pt x="0" y="869315"/>
                  </a:moveTo>
                  <a:lnTo>
                    <a:pt x="1072668" y="869315"/>
                  </a:lnTo>
                  <a:lnTo>
                    <a:pt x="1072668" y="0"/>
                  </a:lnTo>
                  <a:lnTo>
                    <a:pt x="0" y="0"/>
                  </a:lnTo>
                  <a:lnTo>
                    <a:pt x="0" y="869315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9404" y="869315"/>
              <a:ext cx="15448915" cy="123825"/>
            </a:xfrm>
            <a:custGeom>
              <a:avLst/>
              <a:gdLst/>
              <a:ahLst/>
              <a:cxnLst/>
              <a:rect l="l" t="t" r="r" b="b"/>
              <a:pathLst>
                <a:path w="15448915" h="123825">
                  <a:moveTo>
                    <a:pt x="0" y="0"/>
                  </a:moveTo>
                  <a:lnTo>
                    <a:pt x="15448593" y="0"/>
                  </a:lnTo>
                  <a:lnTo>
                    <a:pt x="15448593" y="123824"/>
                  </a:lnTo>
                  <a:lnTo>
                    <a:pt x="0" y="123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8548369"/>
            <a:ext cx="476884" cy="1738630"/>
          </a:xfrm>
          <a:custGeom>
            <a:avLst/>
            <a:gdLst/>
            <a:ahLst/>
            <a:cxnLst/>
            <a:rect l="l" t="t" r="r" b="b"/>
            <a:pathLst>
              <a:path w="476884" h="1738629">
                <a:moveTo>
                  <a:pt x="0" y="1738629"/>
                </a:moveTo>
                <a:lnTo>
                  <a:pt x="476791" y="1738629"/>
                </a:lnTo>
                <a:lnTo>
                  <a:pt x="476791" y="0"/>
                </a:lnTo>
                <a:lnTo>
                  <a:pt x="0" y="0"/>
                </a:lnTo>
                <a:lnTo>
                  <a:pt x="0" y="1738629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76791" y="2441885"/>
            <a:ext cx="598170" cy="7845425"/>
            <a:chOff x="476791" y="2441885"/>
            <a:chExt cx="598170" cy="7845425"/>
          </a:xfrm>
        </p:grpSpPr>
        <p:sp>
          <p:nvSpPr>
            <p:cNvPr id="8" name="object 8"/>
            <p:cNvSpPr/>
            <p:nvPr/>
          </p:nvSpPr>
          <p:spPr>
            <a:xfrm>
              <a:off x="600616" y="8548369"/>
              <a:ext cx="474345" cy="1738630"/>
            </a:xfrm>
            <a:custGeom>
              <a:avLst/>
              <a:gdLst/>
              <a:ahLst/>
              <a:cxnLst/>
              <a:rect l="l" t="t" r="r" b="b"/>
              <a:pathLst>
                <a:path w="474344" h="1738629">
                  <a:moveTo>
                    <a:pt x="0" y="1738629"/>
                  </a:moveTo>
                  <a:lnTo>
                    <a:pt x="473881" y="1738629"/>
                  </a:lnTo>
                  <a:lnTo>
                    <a:pt x="473881" y="0"/>
                  </a:lnTo>
                  <a:lnTo>
                    <a:pt x="0" y="0"/>
                  </a:lnTo>
                  <a:lnTo>
                    <a:pt x="0" y="1738629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6791" y="2441885"/>
              <a:ext cx="123825" cy="7845425"/>
            </a:xfrm>
            <a:custGeom>
              <a:avLst/>
              <a:gdLst/>
              <a:ahLst/>
              <a:cxnLst/>
              <a:rect l="l" t="t" r="r" b="b"/>
              <a:pathLst>
                <a:path w="123825" h="7845425">
                  <a:moveTo>
                    <a:pt x="0" y="0"/>
                  </a:moveTo>
                  <a:lnTo>
                    <a:pt x="123824" y="0"/>
                  </a:lnTo>
                  <a:lnTo>
                    <a:pt x="123824" y="7845113"/>
                  </a:lnTo>
                  <a:lnTo>
                    <a:pt x="0" y="7845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64844" y="616705"/>
            <a:ext cx="1273810" cy="1113155"/>
            <a:chOff x="764844" y="616705"/>
            <a:chExt cx="1273810" cy="1113155"/>
          </a:xfrm>
        </p:grpSpPr>
        <p:sp>
          <p:nvSpPr>
            <p:cNvPr id="11" name="object 11"/>
            <p:cNvSpPr/>
            <p:nvPr/>
          </p:nvSpPr>
          <p:spPr>
            <a:xfrm>
              <a:off x="764844" y="61670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44172" y="751930"/>
                  </a:moveTo>
                  <a:lnTo>
                    <a:pt x="26716" y="706109"/>
                  </a:lnTo>
                  <a:lnTo>
                    <a:pt x="13669" y="659721"/>
                  </a:lnTo>
                  <a:lnTo>
                    <a:pt x="4933" y="613015"/>
                  </a:lnTo>
                  <a:lnTo>
                    <a:pt x="410" y="566240"/>
                  </a:lnTo>
                  <a:lnTo>
                    <a:pt x="0" y="519648"/>
                  </a:lnTo>
                  <a:lnTo>
                    <a:pt x="3604" y="473487"/>
                  </a:lnTo>
                  <a:lnTo>
                    <a:pt x="11124" y="428007"/>
                  </a:lnTo>
                  <a:lnTo>
                    <a:pt x="22460" y="383459"/>
                  </a:lnTo>
                  <a:lnTo>
                    <a:pt x="37515" y="340092"/>
                  </a:lnTo>
                  <a:lnTo>
                    <a:pt x="56189" y="298156"/>
                  </a:lnTo>
                  <a:lnTo>
                    <a:pt x="78384" y="257901"/>
                  </a:lnTo>
                  <a:lnTo>
                    <a:pt x="104000" y="219577"/>
                  </a:lnTo>
                  <a:lnTo>
                    <a:pt x="132940" y="183434"/>
                  </a:lnTo>
                  <a:lnTo>
                    <a:pt x="165103" y="149721"/>
                  </a:lnTo>
                  <a:lnTo>
                    <a:pt x="200392" y="118688"/>
                  </a:lnTo>
                  <a:lnTo>
                    <a:pt x="238707" y="90586"/>
                  </a:lnTo>
                  <a:lnTo>
                    <a:pt x="279950" y="65664"/>
                  </a:lnTo>
                  <a:lnTo>
                    <a:pt x="324022" y="44172"/>
                  </a:lnTo>
                  <a:lnTo>
                    <a:pt x="369842" y="26716"/>
                  </a:lnTo>
                  <a:lnTo>
                    <a:pt x="416231" y="13669"/>
                  </a:lnTo>
                  <a:lnTo>
                    <a:pt x="462937" y="4933"/>
                  </a:lnTo>
                  <a:lnTo>
                    <a:pt x="509711" y="410"/>
                  </a:lnTo>
                  <a:lnTo>
                    <a:pt x="556304" y="0"/>
                  </a:lnTo>
                  <a:lnTo>
                    <a:pt x="602465" y="3604"/>
                  </a:lnTo>
                  <a:lnTo>
                    <a:pt x="647945" y="11124"/>
                  </a:lnTo>
                  <a:lnTo>
                    <a:pt x="692493" y="22460"/>
                  </a:lnTo>
                  <a:lnTo>
                    <a:pt x="735860" y="37515"/>
                  </a:lnTo>
                  <a:lnTo>
                    <a:pt x="777795" y="56189"/>
                  </a:lnTo>
                  <a:lnTo>
                    <a:pt x="818050" y="78384"/>
                  </a:lnTo>
                  <a:lnTo>
                    <a:pt x="856374" y="104000"/>
                  </a:lnTo>
                  <a:lnTo>
                    <a:pt x="892518" y="132940"/>
                  </a:lnTo>
                  <a:lnTo>
                    <a:pt x="926231" y="165103"/>
                  </a:lnTo>
                  <a:lnTo>
                    <a:pt x="957263" y="200392"/>
                  </a:lnTo>
                  <a:lnTo>
                    <a:pt x="985365" y="238707"/>
                  </a:lnTo>
                  <a:lnTo>
                    <a:pt x="1010288" y="279950"/>
                  </a:lnTo>
                  <a:lnTo>
                    <a:pt x="1031780" y="324022"/>
                  </a:lnTo>
                  <a:lnTo>
                    <a:pt x="1049236" y="369842"/>
                  </a:lnTo>
                  <a:lnTo>
                    <a:pt x="1062283" y="416231"/>
                  </a:lnTo>
                  <a:lnTo>
                    <a:pt x="1071018" y="462937"/>
                  </a:lnTo>
                  <a:lnTo>
                    <a:pt x="1075542" y="509711"/>
                  </a:lnTo>
                  <a:lnTo>
                    <a:pt x="1075952" y="556304"/>
                  </a:lnTo>
                  <a:lnTo>
                    <a:pt x="1072348" y="602465"/>
                  </a:lnTo>
                  <a:lnTo>
                    <a:pt x="1064828" y="647945"/>
                  </a:lnTo>
                  <a:lnTo>
                    <a:pt x="1053491" y="692493"/>
                  </a:lnTo>
                  <a:lnTo>
                    <a:pt x="1038436" y="735860"/>
                  </a:lnTo>
                  <a:lnTo>
                    <a:pt x="1019762" y="777795"/>
                  </a:lnTo>
                  <a:lnTo>
                    <a:pt x="997568" y="818050"/>
                  </a:lnTo>
                  <a:lnTo>
                    <a:pt x="971951" y="856374"/>
                  </a:lnTo>
                  <a:lnTo>
                    <a:pt x="943012" y="892518"/>
                  </a:lnTo>
                  <a:lnTo>
                    <a:pt x="910849" y="926231"/>
                  </a:lnTo>
                  <a:lnTo>
                    <a:pt x="875560" y="957263"/>
                  </a:lnTo>
                  <a:lnTo>
                    <a:pt x="837245" y="985365"/>
                  </a:lnTo>
                  <a:lnTo>
                    <a:pt x="796002" y="1010288"/>
                  </a:lnTo>
                  <a:lnTo>
                    <a:pt x="751930" y="1031780"/>
                  </a:lnTo>
                  <a:lnTo>
                    <a:pt x="706109" y="1049236"/>
                  </a:lnTo>
                  <a:lnTo>
                    <a:pt x="659721" y="1062283"/>
                  </a:lnTo>
                  <a:lnTo>
                    <a:pt x="613015" y="1071018"/>
                  </a:lnTo>
                  <a:lnTo>
                    <a:pt x="566240" y="1075542"/>
                  </a:lnTo>
                  <a:lnTo>
                    <a:pt x="519648" y="1075952"/>
                  </a:lnTo>
                  <a:lnTo>
                    <a:pt x="473487" y="1072348"/>
                  </a:lnTo>
                  <a:lnTo>
                    <a:pt x="428007" y="1064828"/>
                  </a:lnTo>
                  <a:lnTo>
                    <a:pt x="383459" y="1053491"/>
                  </a:lnTo>
                  <a:lnTo>
                    <a:pt x="340092" y="1038436"/>
                  </a:lnTo>
                  <a:lnTo>
                    <a:pt x="298156" y="1019762"/>
                  </a:lnTo>
                  <a:lnTo>
                    <a:pt x="257901" y="997568"/>
                  </a:lnTo>
                  <a:lnTo>
                    <a:pt x="219577" y="971951"/>
                  </a:lnTo>
                  <a:lnTo>
                    <a:pt x="183434" y="943012"/>
                  </a:lnTo>
                  <a:lnTo>
                    <a:pt x="149721" y="910849"/>
                  </a:lnTo>
                  <a:lnTo>
                    <a:pt x="118688" y="875560"/>
                  </a:lnTo>
                  <a:lnTo>
                    <a:pt x="90586" y="837245"/>
                  </a:lnTo>
                  <a:lnTo>
                    <a:pt x="65664" y="796002"/>
                  </a:lnTo>
                  <a:lnTo>
                    <a:pt x="44172" y="75193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61855" y="1053418"/>
              <a:ext cx="676275" cy="676275"/>
            </a:xfrm>
            <a:custGeom>
              <a:avLst/>
              <a:gdLst/>
              <a:ahLst/>
              <a:cxnLst/>
              <a:rect l="l" t="t" r="r" b="b"/>
              <a:pathLst>
                <a:path w="676275" h="676275">
                  <a:moveTo>
                    <a:pt x="27443" y="472692"/>
                  </a:moveTo>
                  <a:lnTo>
                    <a:pt x="10011" y="421968"/>
                  </a:lnTo>
                  <a:lnTo>
                    <a:pt x="855" y="369875"/>
                  </a:lnTo>
                  <a:lnTo>
                    <a:pt x="0" y="317235"/>
                  </a:lnTo>
                  <a:lnTo>
                    <a:pt x="7469" y="264875"/>
                  </a:lnTo>
                  <a:lnTo>
                    <a:pt x="23288" y="213619"/>
                  </a:lnTo>
                  <a:lnTo>
                    <a:pt x="46800" y="165404"/>
                  </a:lnTo>
                  <a:lnTo>
                    <a:pt x="77159" y="122094"/>
                  </a:lnTo>
                  <a:lnTo>
                    <a:pt x="113782" y="84275"/>
                  </a:lnTo>
                  <a:lnTo>
                    <a:pt x="156089" y="52529"/>
                  </a:lnTo>
                  <a:lnTo>
                    <a:pt x="203496" y="27443"/>
                  </a:lnTo>
                  <a:lnTo>
                    <a:pt x="254220" y="10011"/>
                  </a:lnTo>
                  <a:lnTo>
                    <a:pt x="306314" y="855"/>
                  </a:lnTo>
                  <a:lnTo>
                    <a:pt x="358953" y="0"/>
                  </a:lnTo>
                  <a:lnTo>
                    <a:pt x="411313" y="7469"/>
                  </a:lnTo>
                  <a:lnTo>
                    <a:pt x="462570" y="23288"/>
                  </a:lnTo>
                  <a:lnTo>
                    <a:pt x="510784" y="46800"/>
                  </a:lnTo>
                  <a:lnTo>
                    <a:pt x="554094" y="77159"/>
                  </a:lnTo>
                  <a:lnTo>
                    <a:pt x="591914" y="113782"/>
                  </a:lnTo>
                  <a:lnTo>
                    <a:pt x="623659" y="156089"/>
                  </a:lnTo>
                  <a:lnTo>
                    <a:pt x="648745" y="203496"/>
                  </a:lnTo>
                  <a:lnTo>
                    <a:pt x="666177" y="254220"/>
                  </a:lnTo>
                  <a:lnTo>
                    <a:pt x="675333" y="306313"/>
                  </a:lnTo>
                  <a:lnTo>
                    <a:pt x="675495" y="316289"/>
                  </a:lnTo>
                  <a:lnTo>
                    <a:pt x="630121" y="211565"/>
                  </a:lnTo>
                  <a:lnTo>
                    <a:pt x="606532" y="167004"/>
                  </a:lnTo>
                  <a:lnTo>
                    <a:pt x="576678" y="127245"/>
                  </a:lnTo>
                  <a:lnTo>
                    <a:pt x="541118" y="92825"/>
                  </a:lnTo>
                  <a:lnTo>
                    <a:pt x="500410" y="64282"/>
                  </a:lnTo>
                  <a:lnTo>
                    <a:pt x="455111" y="42151"/>
                  </a:lnTo>
                  <a:lnTo>
                    <a:pt x="406927" y="27318"/>
                  </a:lnTo>
                  <a:lnTo>
                    <a:pt x="357706" y="20303"/>
                  </a:lnTo>
                  <a:lnTo>
                    <a:pt x="308222" y="21096"/>
                  </a:lnTo>
                  <a:lnTo>
                    <a:pt x="259251" y="29688"/>
                  </a:lnTo>
                  <a:lnTo>
                    <a:pt x="211565" y="46067"/>
                  </a:lnTo>
                  <a:lnTo>
                    <a:pt x="167004" y="69656"/>
                  </a:lnTo>
                  <a:lnTo>
                    <a:pt x="127245" y="99510"/>
                  </a:lnTo>
                  <a:lnTo>
                    <a:pt x="92825" y="135070"/>
                  </a:lnTo>
                  <a:lnTo>
                    <a:pt x="64282" y="175778"/>
                  </a:lnTo>
                  <a:lnTo>
                    <a:pt x="42151" y="221077"/>
                  </a:lnTo>
                  <a:lnTo>
                    <a:pt x="27318" y="269262"/>
                  </a:lnTo>
                  <a:lnTo>
                    <a:pt x="20303" y="318483"/>
                  </a:lnTo>
                  <a:lnTo>
                    <a:pt x="21096" y="367966"/>
                  </a:lnTo>
                  <a:lnTo>
                    <a:pt x="29688" y="416938"/>
                  </a:lnTo>
                  <a:lnTo>
                    <a:pt x="46067" y="464623"/>
                  </a:lnTo>
                  <a:lnTo>
                    <a:pt x="91441" y="569346"/>
                  </a:lnTo>
                  <a:lnTo>
                    <a:pt x="84275" y="562406"/>
                  </a:lnTo>
                  <a:lnTo>
                    <a:pt x="52529" y="520099"/>
                  </a:lnTo>
                  <a:lnTo>
                    <a:pt x="27443" y="472692"/>
                  </a:lnTo>
                  <a:close/>
                </a:path>
                <a:path w="676275" h="676275">
                  <a:moveTo>
                    <a:pt x="91441" y="569346"/>
                  </a:moveTo>
                  <a:lnTo>
                    <a:pt x="46067" y="464623"/>
                  </a:lnTo>
                  <a:lnTo>
                    <a:pt x="69656" y="509184"/>
                  </a:lnTo>
                  <a:lnTo>
                    <a:pt x="99510" y="548943"/>
                  </a:lnTo>
                  <a:lnTo>
                    <a:pt x="135070" y="583363"/>
                  </a:lnTo>
                  <a:lnTo>
                    <a:pt x="175778" y="611906"/>
                  </a:lnTo>
                  <a:lnTo>
                    <a:pt x="221077" y="634037"/>
                  </a:lnTo>
                  <a:lnTo>
                    <a:pt x="269262" y="648870"/>
                  </a:lnTo>
                  <a:lnTo>
                    <a:pt x="318483" y="655885"/>
                  </a:lnTo>
                  <a:lnTo>
                    <a:pt x="367966" y="655092"/>
                  </a:lnTo>
                  <a:lnTo>
                    <a:pt x="416938" y="646500"/>
                  </a:lnTo>
                  <a:lnTo>
                    <a:pt x="464623" y="630121"/>
                  </a:lnTo>
                  <a:lnTo>
                    <a:pt x="509184" y="606532"/>
                  </a:lnTo>
                  <a:lnTo>
                    <a:pt x="548943" y="576678"/>
                  </a:lnTo>
                  <a:lnTo>
                    <a:pt x="583363" y="541118"/>
                  </a:lnTo>
                  <a:lnTo>
                    <a:pt x="611906" y="500410"/>
                  </a:lnTo>
                  <a:lnTo>
                    <a:pt x="634037" y="455111"/>
                  </a:lnTo>
                  <a:lnTo>
                    <a:pt x="648870" y="406927"/>
                  </a:lnTo>
                  <a:lnTo>
                    <a:pt x="655885" y="357706"/>
                  </a:lnTo>
                  <a:lnTo>
                    <a:pt x="655092" y="308222"/>
                  </a:lnTo>
                  <a:lnTo>
                    <a:pt x="646500" y="259251"/>
                  </a:lnTo>
                  <a:lnTo>
                    <a:pt x="630121" y="211565"/>
                  </a:lnTo>
                  <a:lnTo>
                    <a:pt x="675495" y="316289"/>
                  </a:lnTo>
                  <a:lnTo>
                    <a:pt x="676189" y="358953"/>
                  </a:lnTo>
                  <a:lnTo>
                    <a:pt x="668719" y="411313"/>
                  </a:lnTo>
                  <a:lnTo>
                    <a:pt x="652900" y="462570"/>
                  </a:lnTo>
                  <a:lnTo>
                    <a:pt x="629340" y="510805"/>
                  </a:lnTo>
                  <a:lnTo>
                    <a:pt x="598976" y="554117"/>
                  </a:lnTo>
                  <a:lnTo>
                    <a:pt x="562370" y="591929"/>
                  </a:lnTo>
                  <a:lnTo>
                    <a:pt x="520087" y="623664"/>
                  </a:lnTo>
                  <a:lnTo>
                    <a:pt x="472692" y="648745"/>
                  </a:lnTo>
                  <a:lnTo>
                    <a:pt x="421968" y="666177"/>
                  </a:lnTo>
                  <a:lnTo>
                    <a:pt x="369875" y="675333"/>
                  </a:lnTo>
                  <a:lnTo>
                    <a:pt x="317235" y="676189"/>
                  </a:lnTo>
                  <a:lnTo>
                    <a:pt x="264875" y="668719"/>
                  </a:lnTo>
                  <a:lnTo>
                    <a:pt x="213619" y="652900"/>
                  </a:lnTo>
                  <a:lnTo>
                    <a:pt x="165404" y="629388"/>
                  </a:lnTo>
                  <a:lnTo>
                    <a:pt x="122094" y="599029"/>
                  </a:lnTo>
                  <a:lnTo>
                    <a:pt x="91441" y="56934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7873" y="8974970"/>
            <a:ext cx="1724024" cy="72389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616505" y="4686300"/>
            <a:ext cx="5485765" cy="27052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40" dirty="0">
                <a:latin typeface="Arial"/>
                <a:cs typeface="Arial"/>
              </a:rPr>
              <a:t>L</a:t>
            </a:r>
            <a:r>
              <a:rPr sz="1700" b="1" spc="-5" dirty="0">
                <a:latin typeface="Arial"/>
                <a:cs typeface="Arial"/>
              </a:rPr>
              <a:t>a</a:t>
            </a:r>
            <a:r>
              <a:rPr sz="1700" b="1" spc="-75" dirty="0">
                <a:latin typeface="Arial"/>
                <a:cs typeface="Arial"/>
              </a:rPr>
              <a:t> </a:t>
            </a:r>
            <a:r>
              <a:rPr sz="1700" b="1" spc="-40" dirty="0">
                <a:latin typeface="Arial"/>
                <a:cs typeface="Arial"/>
              </a:rPr>
              <a:t>consult</a:t>
            </a:r>
            <a:r>
              <a:rPr sz="1700" b="1" spc="-5" dirty="0">
                <a:latin typeface="Arial"/>
                <a:cs typeface="Arial"/>
              </a:rPr>
              <a:t>a</a:t>
            </a:r>
            <a:r>
              <a:rPr sz="1700" b="1" spc="-75" dirty="0">
                <a:latin typeface="Arial"/>
                <a:cs typeface="Arial"/>
              </a:rPr>
              <a:t> </a:t>
            </a:r>
            <a:r>
              <a:rPr sz="1700" b="1" spc="-40" dirty="0">
                <a:latin typeface="Arial"/>
                <a:cs typeface="Arial"/>
              </a:rPr>
              <a:t>académic</a:t>
            </a:r>
            <a:r>
              <a:rPr sz="1700" b="1" spc="-5" dirty="0">
                <a:latin typeface="Arial"/>
                <a:cs typeface="Arial"/>
              </a:rPr>
              <a:t>a</a:t>
            </a:r>
            <a:r>
              <a:rPr sz="1700" b="1" spc="-75" dirty="0">
                <a:latin typeface="Arial"/>
                <a:cs typeface="Arial"/>
              </a:rPr>
              <a:t> </a:t>
            </a:r>
            <a:r>
              <a:rPr sz="1700" b="1" spc="-40" dirty="0">
                <a:latin typeface="Arial"/>
                <a:cs typeface="Arial"/>
              </a:rPr>
              <a:t>permite</a:t>
            </a:r>
            <a:r>
              <a:rPr sz="1700" b="1" spc="-5" dirty="0">
                <a:latin typeface="Arial"/>
                <a:cs typeface="Arial"/>
              </a:rPr>
              <a:t>:</a:t>
            </a:r>
            <a:endParaRPr lang="es-ES" sz="1700" b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s-ES" sz="17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700" spc="-40" dirty="0">
                <a:latin typeface="Arial MT"/>
                <a:cs typeface="Arial MT"/>
              </a:rPr>
              <a:t>Consulta</a:t>
            </a:r>
            <a:r>
              <a:rPr sz="1700" spc="-5" dirty="0">
                <a:latin typeface="Arial MT"/>
                <a:cs typeface="Arial MT"/>
              </a:rPr>
              <a:t>r</a:t>
            </a:r>
            <a:r>
              <a:rPr sz="1700" spc="-70" dirty="0">
                <a:latin typeface="Arial MT"/>
                <a:cs typeface="Arial MT"/>
              </a:rPr>
              <a:t> </a:t>
            </a:r>
            <a:r>
              <a:rPr sz="1700" spc="-40" dirty="0">
                <a:latin typeface="Arial MT"/>
                <a:cs typeface="Arial MT"/>
              </a:rPr>
              <a:t>lo</a:t>
            </a:r>
            <a:r>
              <a:rPr sz="1700" spc="-5" dirty="0">
                <a:latin typeface="Arial MT"/>
                <a:cs typeface="Arial MT"/>
              </a:rPr>
              <a:t>s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spc="-40" dirty="0">
                <a:latin typeface="Arial MT"/>
                <a:cs typeface="Arial MT"/>
              </a:rPr>
              <a:t>bloqueo</a:t>
            </a:r>
            <a:r>
              <a:rPr sz="1700" spc="-5" dirty="0">
                <a:latin typeface="Arial MT"/>
                <a:cs typeface="Arial MT"/>
              </a:rPr>
              <a:t>s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spc="-40" dirty="0">
                <a:latin typeface="Arial MT"/>
                <a:cs typeface="Arial MT"/>
              </a:rPr>
              <a:t>académicos</a:t>
            </a:r>
            <a:r>
              <a:rPr sz="1700" spc="-5" dirty="0">
                <a:latin typeface="Arial MT"/>
                <a:cs typeface="Arial MT"/>
              </a:rPr>
              <a:t>,</a:t>
            </a:r>
            <a:r>
              <a:rPr sz="1700" spc="-70" dirty="0">
                <a:latin typeface="Arial MT"/>
                <a:cs typeface="Arial MT"/>
              </a:rPr>
              <a:t> </a:t>
            </a:r>
            <a:r>
              <a:rPr sz="1700" spc="-40" dirty="0">
                <a:latin typeface="Arial MT"/>
                <a:cs typeface="Arial MT"/>
              </a:rPr>
              <a:t>financiero</a:t>
            </a:r>
            <a:r>
              <a:rPr sz="1700" spc="-5" dirty="0">
                <a:latin typeface="Arial MT"/>
                <a:cs typeface="Arial MT"/>
              </a:rPr>
              <a:t>s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spc="-5" dirty="0">
                <a:latin typeface="Arial MT"/>
                <a:cs typeface="Arial MT"/>
              </a:rPr>
              <a:t>y  </a:t>
            </a:r>
            <a:r>
              <a:rPr sz="1700" spc="-40" dirty="0">
                <a:latin typeface="Arial MT"/>
                <a:cs typeface="Arial MT"/>
              </a:rPr>
              <a:t>administrativos.</a:t>
            </a:r>
            <a:endParaRPr lang="es-ES" sz="1700" spc="-4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s-ES" sz="1700" spc="-40" dirty="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700" spc="-35" dirty="0">
                <a:latin typeface="Arial MT"/>
                <a:cs typeface="Arial MT"/>
              </a:rPr>
              <a:t>Visualizar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25" dirty="0">
                <a:latin typeface="Arial MT"/>
                <a:cs typeface="Arial MT"/>
              </a:rPr>
              <a:t>su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historial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25" dirty="0">
                <a:latin typeface="Arial MT"/>
                <a:cs typeface="Arial MT"/>
              </a:rPr>
              <a:t>de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notas.</a:t>
            </a:r>
            <a:endParaRPr lang="es-ES" sz="1700" spc="-35" dirty="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s-ES" sz="1700" spc="-35" dirty="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700" spc="-35" dirty="0">
                <a:latin typeface="Arial MT"/>
                <a:cs typeface="Arial MT"/>
              </a:rPr>
              <a:t>Consultar </a:t>
            </a:r>
            <a:r>
              <a:rPr sz="1700" spc="-30" dirty="0">
                <a:latin typeface="Arial MT"/>
                <a:cs typeface="Arial MT"/>
              </a:rPr>
              <a:t>las </a:t>
            </a:r>
            <a:r>
              <a:rPr sz="1700" spc="-35" dirty="0">
                <a:latin typeface="Arial MT"/>
                <a:cs typeface="Arial MT"/>
              </a:rPr>
              <a:t>materias</a:t>
            </a:r>
            <a:r>
              <a:rPr sz="1700" spc="-2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pro</a:t>
            </a:r>
            <a:r>
              <a:rPr lang="es-ES" sz="1700" spc="-35" dirty="0">
                <a:latin typeface="Arial MT"/>
                <a:cs typeface="Arial MT"/>
              </a:rPr>
              <a:t>puestas </a:t>
            </a:r>
            <a:r>
              <a:rPr sz="1700" spc="-35" dirty="0">
                <a:latin typeface="Arial MT"/>
                <a:cs typeface="Arial MT"/>
              </a:rPr>
              <a:t>antes </a:t>
            </a:r>
            <a:r>
              <a:rPr sz="1700" spc="-459" dirty="0">
                <a:latin typeface="Arial MT"/>
                <a:cs typeface="Arial MT"/>
              </a:rPr>
              <a:t> </a:t>
            </a:r>
            <a:r>
              <a:rPr sz="1700" spc="-25" dirty="0">
                <a:latin typeface="Arial MT"/>
                <a:cs typeface="Arial MT"/>
              </a:rPr>
              <a:t>de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20" dirty="0">
                <a:latin typeface="Arial MT"/>
                <a:cs typeface="Arial MT"/>
              </a:rPr>
              <a:t>la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inscripción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25" dirty="0">
                <a:latin typeface="Arial MT"/>
                <a:cs typeface="Arial MT"/>
              </a:rPr>
              <a:t>de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materias</a:t>
            </a:r>
            <a:r>
              <a:rPr sz="1700" spc="-80" dirty="0">
                <a:latin typeface="Arial MT"/>
                <a:cs typeface="Arial MT"/>
              </a:rPr>
              <a:t> </a:t>
            </a:r>
            <a:r>
              <a:rPr sz="1700" spc="-30" dirty="0">
                <a:latin typeface="Arial MT"/>
                <a:cs typeface="Arial MT"/>
              </a:rPr>
              <a:t>por</a:t>
            </a:r>
            <a:r>
              <a:rPr sz="1700" spc="-70" dirty="0">
                <a:latin typeface="Arial MT"/>
                <a:cs typeface="Arial MT"/>
              </a:rPr>
              <a:t> </a:t>
            </a:r>
            <a:r>
              <a:rPr sz="1700" spc="-20" dirty="0">
                <a:latin typeface="Arial MT"/>
                <a:cs typeface="Arial MT"/>
              </a:rPr>
              <a:t>la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spc="-30" dirty="0">
                <a:latin typeface="Arial MT"/>
                <a:cs typeface="Arial MT"/>
              </a:rPr>
              <a:t>web</a:t>
            </a:r>
            <a:r>
              <a:rPr lang="es-ES" sz="1700" spc="-30" dirty="0">
                <a:latin typeface="Arial MT"/>
                <a:cs typeface="Arial MT"/>
              </a:rPr>
              <a:t> y consulta de horarios.</a:t>
            </a:r>
            <a:endParaRPr lang="es-ES" sz="1700" spc="-80" dirty="0">
              <a:latin typeface="Arial MT"/>
              <a:cs typeface="Arial MT"/>
            </a:endParaRPr>
          </a:p>
        </p:txBody>
      </p:sp>
      <p:sp>
        <p:nvSpPr>
          <p:cNvPr id="24" name="object 4"/>
          <p:cNvSpPr/>
          <p:nvPr/>
        </p:nvSpPr>
        <p:spPr>
          <a:xfrm>
            <a:off x="2612974" y="1409131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A4A1F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solidFill>
                  <a:schemeClr val="bg1"/>
                </a:solidFill>
              </a:rPr>
              <a:t>2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" name="object 29"/>
          <p:cNvSpPr txBox="1"/>
          <p:nvPr/>
        </p:nvSpPr>
        <p:spPr>
          <a:xfrm>
            <a:off x="3390139" y="1487247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latin typeface="Arial"/>
                <a:cs typeface="Arial"/>
              </a:rPr>
              <a:t>BLOQUEOS</a:t>
            </a:r>
          </a:p>
        </p:txBody>
      </p:sp>
      <p:sp>
        <p:nvSpPr>
          <p:cNvPr id="26" name="object 18"/>
          <p:cNvSpPr txBox="1"/>
          <p:nvPr/>
        </p:nvSpPr>
        <p:spPr>
          <a:xfrm>
            <a:off x="1699992" y="3157106"/>
            <a:ext cx="4102431" cy="8778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5" dirty="0">
                <a:latin typeface="Arial MT"/>
                <a:cs typeface="Arial MT"/>
              </a:rPr>
              <a:t>3.</a:t>
            </a:r>
            <a:r>
              <a:rPr sz="2800" b="1" spc="-85" dirty="0">
                <a:latin typeface="Arial MT"/>
                <a:cs typeface="Arial MT"/>
              </a:rPr>
              <a:t> </a:t>
            </a:r>
            <a:r>
              <a:rPr sz="2800" b="1" spc="-25" dirty="0">
                <a:latin typeface="Arial MT"/>
                <a:cs typeface="Arial MT"/>
              </a:rPr>
              <a:t>Genera</a:t>
            </a:r>
            <a:r>
              <a:rPr sz="2800" b="1" spc="-85" dirty="0">
                <a:latin typeface="Arial MT"/>
                <a:cs typeface="Arial MT"/>
              </a:rPr>
              <a:t> </a:t>
            </a:r>
            <a:r>
              <a:rPr sz="2800" b="1" spc="-15" dirty="0">
                <a:latin typeface="Arial MT"/>
                <a:cs typeface="Arial MT"/>
              </a:rPr>
              <a:t>la</a:t>
            </a:r>
            <a:r>
              <a:rPr sz="2800" b="1" spc="-80" dirty="0">
                <a:latin typeface="Arial MT"/>
                <a:cs typeface="Arial MT"/>
              </a:rPr>
              <a:t> </a:t>
            </a:r>
            <a:r>
              <a:rPr sz="2800" b="1" spc="-30" dirty="0">
                <a:latin typeface="Arial MT"/>
                <a:cs typeface="Arial MT"/>
              </a:rPr>
              <a:t>selección</a:t>
            </a:r>
            <a:r>
              <a:rPr sz="2800" b="1" spc="-85" dirty="0">
                <a:latin typeface="Arial MT"/>
                <a:cs typeface="Arial MT"/>
              </a:rPr>
              <a:t> </a:t>
            </a:r>
            <a:r>
              <a:rPr sz="2800" b="1" spc="-10" dirty="0">
                <a:latin typeface="Arial MT"/>
                <a:cs typeface="Arial MT"/>
              </a:rPr>
              <a:t>de</a:t>
            </a:r>
            <a:r>
              <a:rPr sz="2800" b="1" spc="-80" dirty="0">
                <a:latin typeface="Arial MT"/>
                <a:cs typeface="Arial MT"/>
              </a:rPr>
              <a:t> </a:t>
            </a:r>
            <a:r>
              <a:rPr sz="2800" b="1" spc="-30" dirty="0">
                <a:latin typeface="Arial MT"/>
                <a:cs typeface="Arial MT"/>
              </a:rPr>
              <a:t>consulta</a:t>
            </a:r>
            <a:r>
              <a:rPr sz="2800" b="1" spc="-85" dirty="0">
                <a:latin typeface="Arial MT"/>
                <a:cs typeface="Arial MT"/>
              </a:rPr>
              <a:t> </a:t>
            </a:r>
            <a:r>
              <a:rPr sz="2800" b="1" spc="-25" dirty="0">
                <a:latin typeface="Arial MT"/>
                <a:cs typeface="Arial MT"/>
              </a:rPr>
              <a:t>académica</a:t>
            </a:r>
            <a:endParaRPr sz="2800" b="1" dirty="0">
              <a:latin typeface="Arial MT"/>
              <a:cs typeface="Arial MT"/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2800987"/>
            <a:ext cx="9216102" cy="5038601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7758425" y="6591300"/>
            <a:ext cx="2805436" cy="1066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50" name="Picture 2" descr="Importante png imágenes | PNGWing">
            <a:extLst>
              <a:ext uri="{FF2B5EF4-FFF2-40B4-BE49-F238E27FC236}">
                <a16:creationId xmlns:a16="http://schemas.microsoft.com/office/drawing/2014/main" id="{3FBDC0C4-9775-8A67-F280-C0F70A75A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71" b="97490" l="10000" r="90000">
                        <a14:foregroundMark x1="25000" y1="88031" x2="71739" y2="90154"/>
                        <a14:foregroundMark x1="49239" y1="6371" x2="53043" y2="7722"/>
                        <a14:foregroundMark x1="29674" y1="97490" x2="29674" y2="97490"/>
                        <a14:foregroundMark x1="53370" y1="65251" x2="53370" y2="65251"/>
                        <a14:foregroundMark x1="38804" y1="71622" x2="55761" y2="39768"/>
                        <a14:foregroundMark x1="49239" y1="28764" x2="48696" y2="55985"/>
                        <a14:foregroundMark x1="48696" y1="55985" x2="52826" y2="84363"/>
                        <a14:foregroundMark x1="52826" y1="84363" x2="57174" y2="86100"/>
                        <a14:foregroundMark x1="54348" y1="51931" x2="64565" y2="89575"/>
                        <a14:foregroundMark x1="64565" y1="89575" x2="64565" y2="89575"/>
                        <a14:foregroundMark x1="38261" y1="78764" x2="45978" y2="56757"/>
                        <a14:foregroundMark x1="45978" y1="56757" x2="60109" y2="88610"/>
                        <a14:foregroundMark x1="37609" y1="81274" x2="45978" y2="58301"/>
                        <a14:foregroundMark x1="45978" y1="58301" x2="32500" y2="71236"/>
                        <a14:foregroundMark x1="32500" y1="71236" x2="32391" y2="72008"/>
                        <a14:foregroundMark x1="34348" y1="82819" x2="47935" y2="31853"/>
                        <a14:foregroundMark x1="47935" y1="31853" x2="63913" y2="72780"/>
                        <a14:foregroundMark x1="63913" y1="72780" x2="56522" y2="85328"/>
                        <a14:foregroundMark x1="56522" y1="85328" x2="41413" y2="86873"/>
                        <a14:foregroundMark x1="41413" y1="86873" x2="44457" y2="61969"/>
                        <a14:foregroundMark x1="46630" y1="68533" x2="48587" y2="78185"/>
                        <a14:foregroundMark x1="48587" y1="78185" x2="52500" y2="81853"/>
                        <a14:foregroundMark x1="67283" y1="77992" x2="68913" y2="85714"/>
                        <a14:foregroundMark x1="50870" y1="30502" x2="56087" y2="43243"/>
                        <a14:foregroundMark x1="56087" y1="43243" x2="56087" y2="44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0" y="7675179"/>
            <a:ext cx="1842320" cy="10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18">
            <a:extLst>
              <a:ext uri="{FF2B5EF4-FFF2-40B4-BE49-F238E27FC236}">
                <a16:creationId xmlns:a16="http://schemas.microsoft.com/office/drawing/2014/main" id="{01ACF740-8E45-7036-D076-19F02E617E64}"/>
              </a:ext>
            </a:extLst>
          </p:cNvPr>
          <p:cNvSpPr txBox="1"/>
          <p:nvPr/>
        </p:nvSpPr>
        <p:spPr>
          <a:xfrm>
            <a:off x="9577763" y="9255780"/>
            <a:ext cx="5485765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s-ES" sz="2000" b="1" spc="-15" dirty="0">
                <a:latin typeface="Arial MT"/>
                <a:cs typeface="Arial MT"/>
              </a:rPr>
              <a:t>actualizaciondocumento@uexternado.edu.co</a:t>
            </a:r>
            <a:endParaRPr sz="2000" b="1" dirty="0">
              <a:latin typeface="Arial MT"/>
              <a:cs typeface="Arial MT"/>
            </a:endParaRPr>
          </a:p>
        </p:txBody>
      </p:sp>
      <p:sp>
        <p:nvSpPr>
          <p:cNvPr id="14" name="Flecha: a la derecha con bandas 13">
            <a:extLst>
              <a:ext uri="{FF2B5EF4-FFF2-40B4-BE49-F238E27FC236}">
                <a16:creationId xmlns:a16="http://schemas.microsoft.com/office/drawing/2014/main" id="{6F59E270-97BE-67AF-1461-31EE29B9C5F4}"/>
              </a:ext>
            </a:extLst>
          </p:cNvPr>
          <p:cNvSpPr/>
          <p:nvPr/>
        </p:nvSpPr>
        <p:spPr>
          <a:xfrm rot="5400000">
            <a:off x="12215136" y="8897683"/>
            <a:ext cx="323808" cy="297978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15332" y="993139"/>
            <a:ext cx="1073150" cy="748665"/>
          </a:xfrm>
          <a:custGeom>
            <a:avLst/>
            <a:gdLst/>
            <a:ahLst/>
            <a:cxnLst/>
            <a:rect l="l" t="t" r="r" b="b"/>
            <a:pathLst>
              <a:path w="1073150" h="748664">
                <a:moveTo>
                  <a:pt x="0" y="748107"/>
                </a:moveTo>
                <a:lnTo>
                  <a:pt x="1072668" y="748107"/>
                </a:lnTo>
                <a:lnTo>
                  <a:pt x="1072668" y="0"/>
                </a:lnTo>
                <a:lnTo>
                  <a:pt x="0" y="0"/>
                </a:lnTo>
                <a:lnTo>
                  <a:pt x="0" y="748107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839404" y="0"/>
            <a:ext cx="15448915" cy="993140"/>
            <a:chOff x="2839404" y="0"/>
            <a:chExt cx="15448915" cy="993140"/>
          </a:xfrm>
        </p:grpSpPr>
        <p:sp>
          <p:nvSpPr>
            <p:cNvPr id="4" name="object 4"/>
            <p:cNvSpPr/>
            <p:nvPr/>
          </p:nvSpPr>
          <p:spPr>
            <a:xfrm>
              <a:off x="17215332" y="0"/>
              <a:ext cx="1073150" cy="869315"/>
            </a:xfrm>
            <a:custGeom>
              <a:avLst/>
              <a:gdLst/>
              <a:ahLst/>
              <a:cxnLst/>
              <a:rect l="l" t="t" r="r" b="b"/>
              <a:pathLst>
                <a:path w="1073150" h="869315">
                  <a:moveTo>
                    <a:pt x="0" y="869315"/>
                  </a:moveTo>
                  <a:lnTo>
                    <a:pt x="1072668" y="869315"/>
                  </a:lnTo>
                  <a:lnTo>
                    <a:pt x="1072668" y="0"/>
                  </a:lnTo>
                  <a:lnTo>
                    <a:pt x="0" y="0"/>
                  </a:lnTo>
                  <a:lnTo>
                    <a:pt x="0" y="869315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9404" y="869315"/>
              <a:ext cx="15448915" cy="123825"/>
            </a:xfrm>
            <a:custGeom>
              <a:avLst/>
              <a:gdLst/>
              <a:ahLst/>
              <a:cxnLst/>
              <a:rect l="l" t="t" r="r" b="b"/>
              <a:pathLst>
                <a:path w="15448915" h="123825">
                  <a:moveTo>
                    <a:pt x="0" y="0"/>
                  </a:moveTo>
                  <a:lnTo>
                    <a:pt x="15448593" y="0"/>
                  </a:lnTo>
                  <a:lnTo>
                    <a:pt x="15448593" y="123824"/>
                  </a:lnTo>
                  <a:lnTo>
                    <a:pt x="0" y="123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8548369"/>
            <a:ext cx="476884" cy="1738630"/>
          </a:xfrm>
          <a:custGeom>
            <a:avLst/>
            <a:gdLst/>
            <a:ahLst/>
            <a:cxnLst/>
            <a:rect l="l" t="t" r="r" b="b"/>
            <a:pathLst>
              <a:path w="476884" h="1738629">
                <a:moveTo>
                  <a:pt x="0" y="1738629"/>
                </a:moveTo>
                <a:lnTo>
                  <a:pt x="476791" y="1738629"/>
                </a:lnTo>
                <a:lnTo>
                  <a:pt x="476791" y="0"/>
                </a:lnTo>
                <a:lnTo>
                  <a:pt x="0" y="0"/>
                </a:lnTo>
                <a:lnTo>
                  <a:pt x="0" y="1738629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76791" y="2441885"/>
            <a:ext cx="598170" cy="7845425"/>
            <a:chOff x="476791" y="2441885"/>
            <a:chExt cx="598170" cy="7845425"/>
          </a:xfrm>
        </p:grpSpPr>
        <p:sp>
          <p:nvSpPr>
            <p:cNvPr id="8" name="object 8"/>
            <p:cNvSpPr/>
            <p:nvPr/>
          </p:nvSpPr>
          <p:spPr>
            <a:xfrm>
              <a:off x="600616" y="8548369"/>
              <a:ext cx="474345" cy="1738630"/>
            </a:xfrm>
            <a:custGeom>
              <a:avLst/>
              <a:gdLst/>
              <a:ahLst/>
              <a:cxnLst/>
              <a:rect l="l" t="t" r="r" b="b"/>
              <a:pathLst>
                <a:path w="474344" h="1738629">
                  <a:moveTo>
                    <a:pt x="0" y="1738629"/>
                  </a:moveTo>
                  <a:lnTo>
                    <a:pt x="473881" y="1738629"/>
                  </a:lnTo>
                  <a:lnTo>
                    <a:pt x="473881" y="0"/>
                  </a:lnTo>
                  <a:lnTo>
                    <a:pt x="0" y="0"/>
                  </a:lnTo>
                  <a:lnTo>
                    <a:pt x="0" y="1738629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6791" y="2441885"/>
              <a:ext cx="123825" cy="7845425"/>
            </a:xfrm>
            <a:custGeom>
              <a:avLst/>
              <a:gdLst/>
              <a:ahLst/>
              <a:cxnLst/>
              <a:rect l="l" t="t" r="r" b="b"/>
              <a:pathLst>
                <a:path w="123825" h="7845425">
                  <a:moveTo>
                    <a:pt x="0" y="0"/>
                  </a:moveTo>
                  <a:lnTo>
                    <a:pt x="123824" y="0"/>
                  </a:lnTo>
                  <a:lnTo>
                    <a:pt x="123824" y="7845113"/>
                  </a:lnTo>
                  <a:lnTo>
                    <a:pt x="0" y="7845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64844" y="616705"/>
            <a:ext cx="1273810" cy="1113155"/>
            <a:chOff x="764844" y="616705"/>
            <a:chExt cx="1273810" cy="1113155"/>
          </a:xfrm>
        </p:grpSpPr>
        <p:sp>
          <p:nvSpPr>
            <p:cNvPr id="11" name="object 11"/>
            <p:cNvSpPr/>
            <p:nvPr/>
          </p:nvSpPr>
          <p:spPr>
            <a:xfrm>
              <a:off x="764844" y="61670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44172" y="751930"/>
                  </a:moveTo>
                  <a:lnTo>
                    <a:pt x="26716" y="706109"/>
                  </a:lnTo>
                  <a:lnTo>
                    <a:pt x="13669" y="659721"/>
                  </a:lnTo>
                  <a:lnTo>
                    <a:pt x="4933" y="613015"/>
                  </a:lnTo>
                  <a:lnTo>
                    <a:pt x="410" y="566240"/>
                  </a:lnTo>
                  <a:lnTo>
                    <a:pt x="0" y="519648"/>
                  </a:lnTo>
                  <a:lnTo>
                    <a:pt x="3604" y="473487"/>
                  </a:lnTo>
                  <a:lnTo>
                    <a:pt x="11124" y="428007"/>
                  </a:lnTo>
                  <a:lnTo>
                    <a:pt x="22460" y="383459"/>
                  </a:lnTo>
                  <a:lnTo>
                    <a:pt x="37515" y="340092"/>
                  </a:lnTo>
                  <a:lnTo>
                    <a:pt x="56189" y="298156"/>
                  </a:lnTo>
                  <a:lnTo>
                    <a:pt x="78384" y="257901"/>
                  </a:lnTo>
                  <a:lnTo>
                    <a:pt x="104000" y="219577"/>
                  </a:lnTo>
                  <a:lnTo>
                    <a:pt x="132940" y="183434"/>
                  </a:lnTo>
                  <a:lnTo>
                    <a:pt x="165103" y="149721"/>
                  </a:lnTo>
                  <a:lnTo>
                    <a:pt x="200392" y="118688"/>
                  </a:lnTo>
                  <a:lnTo>
                    <a:pt x="238707" y="90586"/>
                  </a:lnTo>
                  <a:lnTo>
                    <a:pt x="279950" y="65664"/>
                  </a:lnTo>
                  <a:lnTo>
                    <a:pt x="324022" y="44172"/>
                  </a:lnTo>
                  <a:lnTo>
                    <a:pt x="369842" y="26716"/>
                  </a:lnTo>
                  <a:lnTo>
                    <a:pt x="416231" y="13669"/>
                  </a:lnTo>
                  <a:lnTo>
                    <a:pt x="462937" y="4933"/>
                  </a:lnTo>
                  <a:lnTo>
                    <a:pt x="509711" y="410"/>
                  </a:lnTo>
                  <a:lnTo>
                    <a:pt x="556304" y="0"/>
                  </a:lnTo>
                  <a:lnTo>
                    <a:pt x="602465" y="3604"/>
                  </a:lnTo>
                  <a:lnTo>
                    <a:pt x="647945" y="11124"/>
                  </a:lnTo>
                  <a:lnTo>
                    <a:pt x="692493" y="22460"/>
                  </a:lnTo>
                  <a:lnTo>
                    <a:pt x="735860" y="37515"/>
                  </a:lnTo>
                  <a:lnTo>
                    <a:pt x="777795" y="56189"/>
                  </a:lnTo>
                  <a:lnTo>
                    <a:pt x="818050" y="78384"/>
                  </a:lnTo>
                  <a:lnTo>
                    <a:pt x="856374" y="104000"/>
                  </a:lnTo>
                  <a:lnTo>
                    <a:pt x="892518" y="132940"/>
                  </a:lnTo>
                  <a:lnTo>
                    <a:pt x="926231" y="165103"/>
                  </a:lnTo>
                  <a:lnTo>
                    <a:pt x="957263" y="200392"/>
                  </a:lnTo>
                  <a:lnTo>
                    <a:pt x="985365" y="238707"/>
                  </a:lnTo>
                  <a:lnTo>
                    <a:pt x="1010288" y="279950"/>
                  </a:lnTo>
                  <a:lnTo>
                    <a:pt x="1031780" y="324022"/>
                  </a:lnTo>
                  <a:lnTo>
                    <a:pt x="1049236" y="369842"/>
                  </a:lnTo>
                  <a:lnTo>
                    <a:pt x="1062283" y="416231"/>
                  </a:lnTo>
                  <a:lnTo>
                    <a:pt x="1071018" y="462937"/>
                  </a:lnTo>
                  <a:lnTo>
                    <a:pt x="1075542" y="509711"/>
                  </a:lnTo>
                  <a:lnTo>
                    <a:pt x="1075952" y="556304"/>
                  </a:lnTo>
                  <a:lnTo>
                    <a:pt x="1072348" y="602465"/>
                  </a:lnTo>
                  <a:lnTo>
                    <a:pt x="1064828" y="647945"/>
                  </a:lnTo>
                  <a:lnTo>
                    <a:pt x="1053491" y="692493"/>
                  </a:lnTo>
                  <a:lnTo>
                    <a:pt x="1038436" y="735860"/>
                  </a:lnTo>
                  <a:lnTo>
                    <a:pt x="1019762" y="777795"/>
                  </a:lnTo>
                  <a:lnTo>
                    <a:pt x="997568" y="818050"/>
                  </a:lnTo>
                  <a:lnTo>
                    <a:pt x="971951" y="856374"/>
                  </a:lnTo>
                  <a:lnTo>
                    <a:pt x="943012" y="892518"/>
                  </a:lnTo>
                  <a:lnTo>
                    <a:pt x="910849" y="926231"/>
                  </a:lnTo>
                  <a:lnTo>
                    <a:pt x="875560" y="957263"/>
                  </a:lnTo>
                  <a:lnTo>
                    <a:pt x="837245" y="985365"/>
                  </a:lnTo>
                  <a:lnTo>
                    <a:pt x="796002" y="1010288"/>
                  </a:lnTo>
                  <a:lnTo>
                    <a:pt x="751930" y="1031780"/>
                  </a:lnTo>
                  <a:lnTo>
                    <a:pt x="706109" y="1049236"/>
                  </a:lnTo>
                  <a:lnTo>
                    <a:pt x="659721" y="1062283"/>
                  </a:lnTo>
                  <a:lnTo>
                    <a:pt x="613015" y="1071018"/>
                  </a:lnTo>
                  <a:lnTo>
                    <a:pt x="566240" y="1075542"/>
                  </a:lnTo>
                  <a:lnTo>
                    <a:pt x="519648" y="1075952"/>
                  </a:lnTo>
                  <a:lnTo>
                    <a:pt x="473487" y="1072348"/>
                  </a:lnTo>
                  <a:lnTo>
                    <a:pt x="428007" y="1064828"/>
                  </a:lnTo>
                  <a:lnTo>
                    <a:pt x="383459" y="1053491"/>
                  </a:lnTo>
                  <a:lnTo>
                    <a:pt x="340092" y="1038436"/>
                  </a:lnTo>
                  <a:lnTo>
                    <a:pt x="298156" y="1019762"/>
                  </a:lnTo>
                  <a:lnTo>
                    <a:pt x="257901" y="997568"/>
                  </a:lnTo>
                  <a:lnTo>
                    <a:pt x="219577" y="971951"/>
                  </a:lnTo>
                  <a:lnTo>
                    <a:pt x="183434" y="943012"/>
                  </a:lnTo>
                  <a:lnTo>
                    <a:pt x="149721" y="910849"/>
                  </a:lnTo>
                  <a:lnTo>
                    <a:pt x="118688" y="875560"/>
                  </a:lnTo>
                  <a:lnTo>
                    <a:pt x="90586" y="837245"/>
                  </a:lnTo>
                  <a:lnTo>
                    <a:pt x="65664" y="796002"/>
                  </a:lnTo>
                  <a:lnTo>
                    <a:pt x="44172" y="75193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61855" y="1053418"/>
              <a:ext cx="676275" cy="676275"/>
            </a:xfrm>
            <a:custGeom>
              <a:avLst/>
              <a:gdLst/>
              <a:ahLst/>
              <a:cxnLst/>
              <a:rect l="l" t="t" r="r" b="b"/>
              <a:pathLst>
                <a:path w="676275" h="676275">
                  <a:moveTo>
                    <a:pt x="27443" y="472692"/>
                  </a:moveTo>
                  <a:lnTo>
                    <a:pt x="10011" y="421968"/>
                  </a:lnTo>
                  <a:lnTo>
                    <a:pt x="855" y="369875"/>
                  </a:lnTo>
                  <a:lnTo>
                    <a:pt x="0" y="317235"/>
                  </a:lnTo>
                  <a:lnTo>
                    <a:pt x="7469" y="264875"/>
                  </a:lnTo>
                  <a:lnTo>
                    <a:pt x="23288" y="213619"/>
                  </a:lnTo>
                  <a:lnTo>
                    <a:pt x="46800" y="165404"/>
                  </a:lnTo>
                  <a:lnTo>
                    <a:pt x="77159" y="122094"/>
                  </a:lnTo>
                  <a:lnTo>
                    <a:pt x="113782" y="84275"/>
                  </a:lnTo>
                  <a:lnTo>
                    <a:pt x="156089" y="52529"/>
                  </a:lnTo>
                  <a:lnTo>
                    <a:pt x="203496" y="27443"/>
                  </a:lnTo>
                  <a:lnTo>
                    <a:pt x="254220" y="10011"/>
                  </a:lnTo>
                  <a:lnTo>
                    <a:pt x="306314" y="855"/>
                  </a:lnTo>
                  <a:lnTo>
                    <a:pt x="358953" y="0"/>
                  </a:lnTo>
                  <a:lnTo>
                    <a:pt x="411313" y="7469"/>
                  </a:lnTo>
                  <a:lnTo>
                    <a:pt x="462570" y="23288"/>
                  </a:lnTo>
                  <a:lnTo>
                    <a:pt x="510784" y="46800"/>
                  </a:lnTo>
                  <a:lnTo>
                    <a:pt x="554094" y="77159"/>
                  </a:lnTo>
                  <a:lnTo>
                    <a:pt x="591914" y="113782"/>
                  </a:lnTo>
                  <a:lnTo>
                    <a:pt x="623659" y="156089"/>
                  </a:lnTo>
                  <a:lnTo>
                    <a:pt x="648745" y="203496"/>
                  </a:lnTo>
                  <a:lnTo>
                    <a:pt x="666177" y="254220"/>
                  </a:lnTo>
                  <a:lnTo>
                    <a:pt x="675333" y="306313"/>
                  </a:lnTo>
                  <a:lnTo>
                    <a:pt x="675495" y="316289"/>
                  </a:lnTo>
                  <a:lnTo>
                    <a:pt x="630121" y="211565"/>
                  </a:lnTo>
                  <a:lnTo>
                    <a:pt x="606532" y="167004"/>
                  </a:lnTo>
                  <a:lnTo>
                    <a:pt x="576678" y="127245"/>
                  </a:lnTo>
                  <a:lnTo>
                    <a:pt x="541118" y="92825"/>
                  </a:lnTo>
                  <a:lnTo>
                    <a:pt x="500410" y="64282"/>
                  </a:lnTo>
                  <a:lnTo>
                    <a:pt x="455111" y="42151"/>
                  </a:lnTo>
                  <a:lnTo>
                    <a:pt x="406927" y="27318"/>
                  </a:lnTo>
                  <a:lnTo>
                    <a:pt x="357706" y="20303"/>
                  </a:lnTo>
                  <a:lnTo>
                    <a:pt x="308222" y="21096"/>
                  </a:lnTo>
                  <a:lnTo>
                    <a:pt x="259251" y="29688"/>
                  </a:lnTo>
                  <a:lnTo>
                    <a:pt x="211565" y="46067"/>
                  </a:lnTo>
                  <a:lnTo>
                    <a:pt x="167004" y="69656"/>
                  </a:lnTo>
                  <a:lnTo>
                    <a:pt x="127245" y="99510"/>
                  </a:lnTo>
                  <a:lnTo>
                    <a:pt x="92825" y="135070"/>
                  </a:lnTo>
                  <a:lnTo>
                    <a:pt x="64282" y="175778"/>
                  </a:lnTo>
                  <a:lnTo>
                    <a:pt x="42151" y="221077"/>
                  </a:lnTo>
                  <a:lnTo>
                    <a:pt x="27318" y="269262"/>
                  </a:lnTo>
                  <a:lnTo>
                    <a:pt x="20303" y="318483"/>
                  </a:lnTo>
                  <a:lnTo>
                    <a:pt x="21096" y="367966"/>
                  </a:lnTo>
                  <a:lnTo>
                    <a:pt x="29688" y="416938"/>
                  </a:lnTo>
                  <a:lnTo>
                    <a:pt x="46067" y="464623"/>
                  </a:lnTo>
                  <a:lnTo>
                    <a:pt x="91441" y="569346"/>
                  </a:lnTo>
                  <a:lnTo>
                    <a:pt x="84275" y="562406"/>
                  </a:lnTo>
                  <a:lnTo>
                    <a:pt x="52529" y="520099"/>
                  </a:lnTo>
                  <a:lnTo>
                    <a:pt x="27443" y="472692"/>
                  </a:lnTo>
                  <a:close/>
                </a:path>
                <a:path w="676275" h="676275">
                  <a:moveTo>
                    <a:pt x="91441" y="569346"/>
                  </a:moveTo>
                  <a:lnTo>
                    <a:pt x="46067" y="464623"/>
                  </a:lnTo>
                  <a:lnTo>
                    <a:pt x="69656" y="509184"/>
                  </a:lnTo>
                  <a:lnTo>
                    <a:pt x="99510" y="548943"/>
                  </a:lnTo>
                  <a:lnTo>
                    <a:pt x="135070" y="583363"/>
                  </a:lnTo>
                  <a:lnTo>
                    <a:pt x="175778" y="611906"/>
                  </a:lnTo>
                  <a:lnTo>
                    <a:pt x="221077" y="634037"/>
                  </a:lnTo>
                  <a:lnTo>
                    <a:pt x="269262" y="648870"/>
                  </a:lnTo>
                  <a:lnTo>
                    <a:pt x="318483" y="655885"/>
                  </a:lnTo>
                  <a:lnTo>
                    <a:pt x="367966" y="655092"/>
                  </a:lnTo>
                  <a:lnTo>
                    <a:pt x="416938" y="646500"/>
                  </a:lnTo>
                  <a:lnTo>
                    <a:pt x="464623" y="630121"/>
                  </a:lnTo>
                  <a:lnTo>
                    <a:pt x="509184" y="606532"/>
                  </a:lnTo>
                  <a:lnTo>
                    <a:pt x="548943" y="576678"/>
                  </a:lnTo>
                  <a:lnTo>
                    <a:pt x="583363" y="541118"/>
                  </a:lnTo>
                  <a:lnTo>
                    <a:pt x="611906" y="500410"/>
                  </a:lnTo>
                  <a:lnTo>
                    <a:pt x="634037" y="455111"/>
                  </a:lnTo>
                  <a:lnTo>
                    <a:pt x="648870" y="406927"/>
                  </a:lnTo>
                  <a:lnTo>
                    <a:pt x="655885" y="357706"/>
                  </a:lnTo>
                  <a:lnTo>
                    <a:pt x="655092" y="308222"/>
                  </a:lnTo>
                  <a:lnTo>
                    <a:pt x="646500" y="259251"/>
                  </a:lnTo>
                  <a:lnTo>
                    <a:pt x="630121" y="211565"/>
                  </a:lnTo>
                  <a:lnTo>
                    <a:pt x="675495" y="316289"/>
                  </a:lnTo>
                  <a:lnTo>
                    <a:pt x="676189" y="358953"/>
                  </a:lnTo>
                  <a:lnTo>
                    <a:pt x="668719" y="411313"/>
                  </a:lnTo>
                  <a:lnTo>
                    <a:pt x="652900" y="462570"/>
                  </a:lnTo>
                  <a:lnTo>
                    <a:pt x="629340" y="510805"/>
                  </a:lnTo>
                  <a:lnTo>
                    <a:pt x="598976" y="554117"/>
                  </a:lnTo>
                  <a:lnTo>
                    <a:pt x="562370" y="591929"/>
                  </a:lnTo>
                  <a:lnTo>
                    <a:pt x="520087" y="623664"/>
                  </a:lnTo>
                  <a:lnTo>
                    <a:pt x="472692" y="648745"/>
                  </a:lnTo>
                  <a:lnTo>
                    <a:pt x="421968" y="666177"/>
                  </a:lnTo>
                  <a:lnTo>
                    <a:pt x="369875" y="675333"/>
                  </a:lnTo>
                  <a:lnTo>
                    <a:pt x="317235" y="676189"/>
                  </a:lnTo>
                  <a:lnTo>
                    <a:pt x="264875" y="668719"/>
                  </a:lnTo>
                  <a:lnTo>
                    <a:pt x="213619" y="652900"/>
                  </a:lnTo>
                  <a:lnTo>
                    <a:pt x="165404" y="629388"/>
                  </a:lnTo>
                  <a:lnTo>
                    <a:pt x="122094" y="599029"/>
                  </a:lnTo>
                  <a:lnTo>
                    <a:pt x="91441" y="56934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7873" y="8974970"/>
            <a:ext cx="1724024" cy="72389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841169" y="2338886"/>
            <a:ext cx="6301008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es-CO"/>
            </a:defPPr>
            <a:lvl1pPr marL="12700">
              <a:lnSpc>
                <a:spcPct val="100000"/>
              </a:lnSpc>
              <a:spcBef>
                <a:spcPts val="125"/>
              </a:spcBef>
              <a:defRPr sz="2800" b="1" spc="-15">
                <a:latin typeface="Arial MT"/>
                <a:cs typeface="Arial MT"/>
              </a:defRPr>
            </a:lvl1pPr>
          </a:lstStyle>
          <a:p>
            <a:r>
              <a:rPr dirty="0"/>
              <a:t>4. Ingresar usuario y clave de acceso</a:t>
            </a:r>
          </a:p>
        </p:txBody>
      </p:sp>
      <p:sp>
        <p:nvSpPr>
          <p:cNvPr id="24" name="object 4"/>
          <p:cNvSpPr/>
          <p:nvPr/>
        </p:nvSpPr>
        <p:spPr>
          <a:xfrm>
            <a:off x="2612974" y="1409131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A4A1F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solidFill>
                  <a:schemeClr val="bg1"/>
                </a:solidFill>
              </a:rPr>
              <a:t>2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" name="object 29"/>
          <p:cNvSpPr txBox="1"/>
          <p:nvPr/>
        </p:nvSpPr>
        <p:spPr>
          <a:xfrm>
            <a:off x="3390139" y="1487247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latin typeface="Arial"/>
                <a:cs typeface="Arial"/>
              </a:rPr>
              <a:t>BLOQUEOS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139" y="2993081"/>
            <a:ext cx="10128769" cy="5555288"/>
          </a:xfrm>
          <a:prstGeom prst="rect">
            <a:avLst/>
          </a:prstGeom>
        </p:spPr>
      </p:pic>
      <p:sp>
        <p:nvSpPr>
          <p:cNvPr id="23" name="Rectángulo 22"/>
          <p:cNvSpPr/>
          <p:nvPr/>
        </p:nvSpPr>
        <p:spPr>
          <a:xfrm>
            <a:off x="7315200" y="5991513"/>
            <a:ext cx="2590800" cy="18978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chemeClr val="tx1"/>
                </a:solidFill>
              </a:rPr>
              <a:t>fredy.villanueva1</a:t>
            </a:r>
            <a:endParaRPr lang="es-CO" sz="1600" dirty="0">
              <a:solidFill>
                <a:schemeClr val="tx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7295804" y="6388572"/>
            <a:ext cx="2590800" cy="18978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chemeClr val="tx1"/>
                </a:solidFill>
              </a:rPr>
              <a:t>***********</a:t>
            </a:r>
            <a:endParaRPr lang="es-CO" sz="1600" dirty="0">
              <a:solidFill>
                <a:schemeClr val="tx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98C0113-38D8-2C71-8539-1E802DC119D1}"/>
              </a:ext>
            </a:extLst>
          </p:cNvPr>
          <p:cNvSpPr/>
          <p:nvPr/>
        </p:nvSpPr>
        <p:spPr>
          <a:xfrm>
            <a:off x="7310718" y="5975825"/>
            <a:ext cx="2805436" cy="304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04B1584-8FD6-4B7D-A4AF-174AE5251C59}"/>
              </a:ext>
            </a:extLst>
          </p:cNvPr>
          <p:cNvSpPr/>
          <p:nvPr/>
        </p:nvSpPr>
        <p:spPr>
          <a:xfrm>
            <a:off x="7310718" y="6331062"/>
            <a:ext cx="2805436" cy="304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EBC5696-AD7E-2847-85A1-BDC380A1E403}"/>
              </a:ext>
            </a:extLst>
          </p:cNvPr>
          <p:cNvSpPr/>
          <p:nvPr/>
        </p:nvSpPr>
        <p:spPr>
          <a:xfrm>
            <a:off x="3403586" y="8243569"/>
            <a:ext cx="2805436" cy="304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966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33" y="-7487"/>
            <a:ext cx="3363595" cy="10590695"/>
            <a:chOff x="0" y="7278670"/>
            <a:chExt cx="3363595" cy="10590695"/>
          </a:xfrm>
        </p:grpSpPr>
        <p:sp>
          <p:nvSpPr>
            <p:cNvPr id="3" name="object 3"/>
            <p:cNvSpPr/>
            <p:nvPr/>
          </p:nvSpPr>
          <p:spPr>
            <a:xfrm>
              <a:off x="0" y="7278670"/>
              <a:ext cx="3363595" cy="3008630"/>
            </a:xfrm>
            <a:custGeom>
              <a:avLst/>
              <a:gdLst/>
              <a:ahLst/>
              <a:cxnLst/>
              <a:rect l="l" t="t" r="r" b="b"/>
              <a:pathLst>
                <a:path w="3363595" h="3008629">
                  <a:moveTo>
                    <a:pt x="3363367" y="3008328"/>
                  </a:moveTo>
                  <a:lnTo>
                    <a:pt x="0" y="3008328"/>
                  </a:lnTo>
                  <a:lnTo>
                    <a:pt x="0" y="0"/>
                  </a:lnTo>
                  <a:lnTo>
                    <a:pt x="3363367" y="0"/>
                  </a:lnTo>
                  <a:lnTo>
                    <a:pt x="3363367" y="300832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03972" y="9639765"/>
              <a:ext cx="123825" cy="8229600"/>
            </a:xfrm>
            <a:custGeom>
              <a:avLst/>
              <a:gdLst/>
              <a:ahLst/>
              <a:cxnLst/>
              <a:rect l="l" t="t" r="r" b="b"/>
              <a:pathLst>
                <a:path w="123825" h="8229600">
                  <a:moveTo>
                    <a:pt x="123824" y="8229599"/>
                  </a:moveTo>
                  <a:lnTo>
                    <a:pt x="0" y="8229599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8229599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735155" y="5713234"/>
            <a:ext cx="1553210" cy="1781175"/>
            <a:chOff x="16735155" y="5713234"/>
            <a:chExt cx="1553210" cy="1781175"/>
          </a:xfrm>
        </p:grpSpPr>
        <p:sp>
          <p:nvSpPr>
            <p:cNvPr id="6" name="object 6"/>
            <p:cNvSpPr/>
            <p:nvPr/>
          </p:nvSpPr>
          <p:spPr>
            <a:xfrm>
              <a:off x="17271869" y="5713234"/>
              <a:ext cx="1016635" cy="1781175"/>
            </a:xfrm>
            <a:custGeom>
              <a:avLst/>
              <a:gdLst/>
              <a:ahLst/>
              <a:cxnLst/>
              <a:rect l="l" t="t" r="r" b="b"/>
              <a:pathLst>
                <a:path w="1016634" h="1781175">
                  <a:moveTo>
                    <a:pt x="1016130" y="8856"/>
                  </a:moveTo>
                  <a:lnTo>
                    <a:pt x="1016130" y="1772033"/>
                  </a:lnTo>
                  <a:lnTo>
                    <a:pt x="962063" y="1778277"/>
                  </a:lnTo>
                  <a:lnTo>
                    <a:pt x="916416" y="1780820"/>
                  </a:lnTo>
                  <a:lnTo>
                    <a:pt x="870605" y="1781017"/>
                  </a:lnTo>
                  <a:lnTo>
                    <a:pt x="824723" y="1778848"/>
                  </a:lnTo>
                  <a:lnTo>
                    <a:pt x="778863" y="1774290"/>
                  </a:lnTo>
                  <a:lnTo>
                    <a:pt x="733120" y="1767321"/>
                  </a:lnTo>
                  <a:lnTo>
                    <a:pt x="687586" y="1757918"/>
                  </a:lnTo>
                  <a:lnTo>
                    <a:pt x="642355" y="1746059"/>
                  </a:lnTo>
                  <a:lnTo>
                    <a:pt x="597521" y="1731722"/>
                  </a:lnTo>
                  <a:lnTo>
                    <a:pt x="553176" y="1714884"/>
                  </a:lnTo>
                  <a:lnTo>
                    <a:pt x="509415" y="1695524"/>
                  </a:lnTo>
                  <a:lnTo>
                    <a:pt x="466330" y="1673619"/>
                  </a:lnTo>
                  <a:lnTo>
                    <a:pt x="424016" y="1649146"/>
                  </a:lnTo>
                  <a:lnTo>
                    <a:pt x="383082" y="1622428"/>
                  </a:lnTo>
                  <a:lnTo>
                    <a:pt x="344091" y="1593865"/>
                  </a:lnTo>
                  <a:lnTo>
                    <a:pt x="307067" y="1563549"/>
                  </a:lnTo>
                  <a:lnTo>
                    <a:pt x="272030" y="1531575"/>
                  </a:lnTo>
                  <a:lnTo>
                    <a:pt x="239004" y="1498035"/>
                  </a:lnTo>
                  <a:lnTo>
                    <a:pt x="208010" y="1463022"/>
                  </a:lnTo>
                  <a:lnTo>
                    <a:pt x="179071" y="1426632"/>
                  </a:lnTo>
                  <a:lnTo>
                    <a:pt x="152209" y="1388956"/>
                  </a:lnTo>
                  <a:lnTo>
                    <a:pt x="127447" y="1350088"/>
                  </a:lnTo>
                  <a:lnTo>
                    <a:pt x="104807" y="1310122"/>
                  </a:lnTo>
                  <a:lnTo>
                    <a:pt x="84311" y="1269151"/>
                  </a:lnTo>
                  <a:lnTo>
                    <a:pt x="65980" y="1227268"/>
                  </a:lnTo>
                  <a:lnTo>
                    <a:pt x="49839" y="1184568"/>
                  </a:lnTo>
                  <a:lnTo>
                    <a:pt x="35908" y="1141143"/>
                  </a:lnTo>
                  <a:lnTo>
                    <a:pt x="24211" y="1097086"/>
                  </a:lnTo>
                  <a:lnTo>
                    <a:pt x="14769" y="1052492"/>
                  </a:lnTo>
                  <a:lnTo>
                    <a:pt x="7604" y="1007453"/>
                  </a:lnTo>
                  <a:lnTo>
                    <a:pt x="2740" y="962063"/>
                  </a:lnTo>
                  <a:lnTo>
                    <a:pt x="197" y="916416"/>
                  </a:lnTo>
                  <a:lnTo>
                    <a:pt x="0" y="870605"/>
                  </a:lnTo>
                  <a:lnTo>
                    <a:pt x="2169" y="824723"/>
                  </a:lnTo>
                  <a:lnTo>
                    <a:pt x="6727" y="778863"/>
                  </a:lnTo>
                  <a:lnTo>
                    <a:pt x="13696" y="733120"/>
                  </a:lnTo>
                  <a:lnTo>
                    <a:pt x="23099" y="687586"/>
                  </a:lnTo>
                  <a:lnTo>
                    <a:pt x="34958" y="642355"/>
                  </a:lnTo>
                  <a:lnTo>
                    <a:pt x="49295" y="597521"/>
                  </a:lnTo>
                  <a:lnTo>
                    <a:pt x="66133" y="553176"/>
                  </a:lnTo>
                  <a:lnTo>
                    <a:pt x="85493" y="509415"/>
                  </a:lnTo>
                  <a:lnTo>
                    <a:pt x="107398" y="466330"/>
                  </a:lnTo>
                  <a:lnTo>
                    <a:pt x="131871" y="424016"/>
                  </a:lnTo>
                  <a:lnTo>
                    <a:pt x="158589" y="383082"/>
                  </a:lnTo>
                  <a:lnTo>
                    <a:pt x="187152" y="344091"/>
                  </a:lnTo>
                  <a:lnTo>
                    <a:pt x="217468" y="307067"/>
                  </a:lnTo>
                  <a:lnTo>
                    <a:pt x="249442" y="272030"/>
                  </a:lnTo>
                  <a:lnTo>
                    <a:pt x="282982" y="239004"/>
                  </a:lnTo>
                  <a:lnTo>
                    <a:pt x="317995" y="208010"/>
                  </a:lnTo>
                  <a:lnTo>
                    <a:pt x="354385" y="179071"/>
                  </a:lnTo>
                  <a:lnTo>
                    <a:pt x="392061" y="152209"/>
                  </a:lnTo>
                  <a:lnTo>
                    <a:pt x="430929" y="127447"/>
                  </a:lnTo>
                  <a:lnTo>
                    <a:pt x="470895" y="104807"/>
                  </a:lnTo>
                  <a:lnTo>
                    <a:pt x="511866" y="84311"/>
                  </a:lnTo>
                  <a:lnTo>
                    <a:pt x="553748" y="65980"/>
                  </a:lnTo>
                  <a:lnTo>
                    <a:pt x="596449" y="49839"/>
                  </a:lnTo>
                  <a:lnTo>
                    <a:pt x="639874" y="35908"/>
                  </a:lnTo>
                  <a:lnTo>
                    <a:pt x="683931" y="24211"/>
                  </a:lnTo>
                  <a:lnTo>
                    <a:pt x="728525" y="14769"/>
                  </a:lnTo>
                  <a:lnTo>
                    <a:pt x="773564" y="7604"/>
                  </a:lnTo>
                  <a:lnTo>
                    <a:pt x="818954" y="2740"/>
                  </a:lnTo>
                  <a:lnTo>
                    <a:pt x="864601" y="197"/>
                  </a:lnTo>
                  <a:lnTo>
                    <a:pt x="910412" y="0"/>
                  </a:lnTo>
                  <a:lnTo>
                    <a:pt x="956294" y="2169"/>
                  </a:lnTo>
                  <a:lnTo>
                    <a:pt x="1002154" y="6727"/>
                  </a:lnTo>
                  <a:lnTo>
                    <a:pt x="1016130" y="8856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35155" y="6038089"/>
              <a:ext cx="1129665" cy="1129665"/>
            </a:xfrm>
            <a:custGeom>
              <a:avLst/>
              <a:gdLst/>
              <a:ahLst/>
              <a:cxnLst/>
              <a:rect l="l" t="t" r="r" b="b"/>
              <a:pathLst>
                <a:path w="1129665" h="1129665">
                  <a:moveTo>
                    <a:pt x="860391" y="83684"/>
                  </a:moveTo>
                  <a:lnTo>
                    <a:pt x="901758" y="111654"/>
                  </a:lnTo>
                  <a:lnTo>
                    <a:pt x="940152" y="142797"/>
                  </a:lnTo>
                  <a:lnTo>
                    <a:pt x="975431" y="176922"/>
                  </a:lnTo>
                  <a:lnTo>
                    <a:pt x="1007474" y="213866"/>
                  </a:lnTo>
                  <a:lnTo>
                    <a:pt x="1036085" y="253364"/>
                  </a:lnTo>
                  <a:lnTo>
                    <a:pt x="1061176" y="295302"/>
                  </a:lnTo>
                  <a:lnTo>
                    <a:pt x="1082590" y="339466"/>
                  </a:lnTo>
                  <a:lnTo>
                    <a:pt x="1100185" y="385667"/>
                  </a:lnTo>
                  <a:lnTo>
                    <a:pt x="1113820" y="433715"/>
                  </a:lnTo>
                  <a:lnTo>
                    <a:pt x="1123335" y="482746"/>
                  </a:lnTo>
                  <a:lnTo>
                    <a:pt x="1128482" y="531916"/>
                  </a:lnTo>
                  <a:lnTo>
                    <a:pt x="1129302" y="580990"/>
                  </a:lnTo>
                  <a:lnTo>
                    <a:pt x="1125835" y="629739"/>
                  </a:lnTo>
                  <a:lnTo>
                    <a:pt x="1118122" y="677928"/>
                  </a:lnTo>
                  <a:lnTo>
                    <a:pt x="1106203" y="725325"/>
                  </a:lnTo>
                  <a:lnTo>
                    <a:pt x="1090120" y="771699"/>
                  </a:lnTo>
                  <a:lnTo>
                    <a:pt x="1069911" y="816816"/>
                  </a:lnTo>
                  <a:lnTo>
                    <a:pt x="1045618" y="860444"/>
                  </a:lnTo>
                  <a:lnTo>
                    <a:pt x="1017647" y="901810"/>
                  </a:lnTo>
                  <a:lnTo>
                    <a:pt x="986504" y="940204"/>
                  </a:lnTo>
                  <a:lnTo>
                    <a:pt x="952379" y="975484"/>
                  </a:lnTo>
                  <a:lnTo>
                    <a:pt x="915460" y="1007508"/>
                  </a:lnTo>
                  <a:lnTo>
                    <a:pt x="875937" y="1036137"/>
                  </a:lnTo>
                  <a:lnTo>
                    <a:pt x="833999" y="1061229"/>
                  </a:lnTo>
                  <a:lnTo>
                    <a:pt x="789835" y="1082643"/>
                  </a:lnTo>
                  <a:lnTo>
                    <a:pt x="743634" y="1100238"/>
                  </a:lnTo>
                  <a:lnTo>
                    <a:pt x="695586" y="1113873"/>
                  </a:lnTo>
                  <a:lnTo>
                    <a:pt x="646555" y="1123387"/>
                  </a:lnTo>
                  <a:lnTo>
                    <a:pt x="597386" y="1128534"/>
                  </a:lnTo>
                  <a:lnTo>
                    <a:pt x="548311" y="1129354"/>
                  </a:lnTo>
                  <a:lnTo>
                    <a:pt x="499563" y="1125888"/>
                  </a:lnTo>
                  <a:lnTo>
                    <a:pt x="451374" y="1118175"/>
                  </a:lnTo>
                  <a:lnTo>
                    <a:pt x="403976" y="1106256"/>
                  </a:lnTo>
                  <a:lnTo>
                    <a:pt x="357603" y="1090172"/>
                  </a:lnTo>
                  <a:lnTo>
                    <a:pt x="312486" y="1069963"/>
                  </a:lnTo>
                  <a:lnTo>
                    <a:pt x="268858" y="1045670"/>
                  </a:lnTo>
                  <a:lnTo>
                    <a:pt x="227491" y="1017699"/>
                  </a:lnTo>
                  <a:lnTo>
                    <a:pt x="189097" y="986557"/>
                  </a:lnTo>
                  <a:lnTo>
                    <a:pt x="153817" y="952431"/>
                  </a:lnTo>
                  <a:lnTo>
                    <a:pt x="121775" y="915488"/>
                  </a:lnTo>
                  <a:lnTo>
                    <a:pt x="286589" y="1016834"/>
                  </a:lnTo>
                  <a:lnTo>
                    <a:pt x="332835" y="1042252"/>
                  </a:lnTo>
                  <a:lnTo>
                    <a:pt x="380817" y="1062795"/>
                  </a:lnTo>
                  <a:lnTo>
                    <a:pt x="430225" y="1078416"/>
                  </a:lnTo>
                  <a:lnTo>
                    <a:pt x="480746" y="1089064"/>
                  </a:lnTo>
                  <a:lnTo>
                    <a:pt x="532070" y="1094692"/>
                  </a:lnTo>
                  <a:lnTo>
                    <a:pt x="583884" y="1095251"/>
                  </a:lnTo>
                  <a:lnTo>
                    <a:pt x="635878" y="1090691"/>
                  </a:lnTo>
                  <a:lnTo>
                    <a:pt x="687738" y="1080965"/>
                  </a:lnTo>
                  <a:lnTo>
                    <a:pt x="738408" y="1066242"/>
                  </a:lnTo>
                  <a:lnTo>
                    <a:pt x="786864" y="1046848"/>
                  </a:lnTo>
                  <a:lnTo>
                    <a:pt x="832851" y="1022968"/>
                  </a:lnTo>
                  <a:lnTo>
                    <a:pt x="876112" y="994785"/>
                  </a:lnTo>
                  <a:lnTo>
                    <a:pt x="916391" y="962484"/>
                  </a:lnTo>
                  <a:lnTo>
                    <a:pt x="953433" y="926249"/>
                  </a:lnTo>
                  <a:lnTo>
                    <a:pt x="986982" y="886264"/>
                  </a:lnTo>
                  <a:lnTo>
                    <a:pt x="1016781" y="842712"/>
                  </a:lnTo>
                  <a:lnTo>
                    <a:pt x="1042199" y="796466"/>
                  </a:lnTo>
                  <a:lnTo>
                    <a:pt x="1062743" y="748484"/>
                  </a:lnTo>
                  <a:lnTo>
                    <a:pt x="1078363" y="699076"/>
                  </a:lnTo>
                  <a:lnTo>
                    <a:pt x="1089012" y="648555"/>
                  </a:lnTo>
                  <a:lnTo>
                    <a:pt x="1094640" y="597231"/>
                  </a:lnTo>
                  <a:lnTo>
                    <a:pt x="1095198" y="545417"/>
                  </a:lnTo>
                  <a:lnTo>
                    <a:pt x="1090639" y="493424"/>
                  </a:lnTo>
                  <a:lnTo>
                    <a:pt x="1080912" y="441563"/>
                  </a:lnTo>
                  <a:lnTo>
                    <a:pt x="1066189" y="390893"/>
                  </a:lnTo>
                  <a:lnTo>
                    <a:pt x="1046796" y="342437"/>
                  </a:lnTo>
                  <a:lnTo>
                    <a:pt x="1022915" y="296451"/>
                  </a:lnTo>
                  <a:lnTo>
                    <a:pt x="994733" y="253190"/>
                  </a:lnTo>
                  <a:lnTo>
                    <a:pt x="962432" y="212910"/>
                  </a:lnTo>
                  <a:lnTo>
                    <a:pt x="926197" y="175868"/>
                  </a:lnTo>
                  <a:lnTo>
                    <a:pt x="886211" y="142319"/>
                  </a:lnTo>
                  <a:lnTo>
                    <a:pt x="842659" y="112520"/>
                  </a:lnTo>
                  <a:lnTo>
                    <a:pt x="677845" y="11174"/>
                  </a:lnTo>
                  <a:lnTo>
                    <a:pt x="725273" y="23098"/>
                  </a:lnTo>
                  <a:lnTo>
                    <a:pt x="771646" y="39182"/>
                  </a:lnTo>
                  <a:lnTo>
                    <a:pt x="816763" y="59390"/>
                  </a:lnTo>
                  <a:lnTo>
                    <a:pt x="860391" y="83684"/>
                  </a:lnTo>
                  <a:close/>
                </a:path>
                <a:path w="1129665" h="1129665">
                  <a:moveTo>
                    <a:pt x="677845" y="11174"/>
                  </a:moveTo>
                  <a:lnTo>
                    <a:pt x="842659" y="112520"/>
                  </a:lnTo>
                  <a:lnTo>
                    <a:pt x="796414" y="87102"/>
                  </a:lnTo>
                  <a:lnTo>
                    <a:pt x="748431" y="66559"/>
                  </a:lnTo>
                  <a:lnTo>
                    <a:pt x="699024" y="50938"/>
                  </a:lnTo>
                  <a:lnTo>
                    <a:pt x="648502" y="40289"/>
                  </a:lnTo>
                  <a:lnTo>
                    <a:pt x="597179" y="34662"/>
                  </a:lnTo>
                  <a:lnTo>
                    <a:pt x="545364" y="34103"/>
                  </a:lnTo>
                  <a:lnTo>
                    <a:pt x="493371" y="38663"/>
                  </a:lnTo>
                  <a:lnTo>
                    <a:pt x="441510" y="48389"/>
                  </a:lnTo>
                  <a:lnTo>
                    <a:pt x="390841" y="63112"/>
                  </a:lnTo>
                  <a:lnTo>
                    <a:pt x="342385" y="82506"/>
                  </a:lnTo>
                  <a:lnTo>
                    <a:pt x="296398" y="106386"/>
                  </a:lnTo>
                  <a:lnTo>
                    <a:pt x="253137" y="134568"/>
                  </a:lnTo>
                  <a:lnTo>
                    <a:pt x="212857" y="166869"/>
                  </a:lnTo>
                  <a:lnTo>
                    <a:pt x="175815" y="203105"/>
                  </a:lnTo>
                  <a:lnTo>
                    <a:pt x="142267" y="243090"/>
                  </a:lnTo>
                  <a:lnTo>
                    <a:pt x="112468" y="286642"/>
                  </a:lnTo>
                  <a:lnTo>
                    <a:pt x="87050" y="332888"/>
                  </a:lnTo>
                  <a:lnTo>
                    <a:pt x="66506" y="380870"/>
                  </a:lnTo>
                  <a:lnTo>
                    <a:pt x="50885" y="430278"/>
                  </a:lnTo>
                  <a:lnTo>
                    <a:pt x="40237" y="480799"/>
                  </a:lnTo>
                  <a:lnTo>
                    <a:pt x="34609" y="532123"/>
                  </a:lnTo>
                  <a:lnTo>
                    <a:pt x="34050" y="583937"/>
                  </a:lnTo>
                  <a:lnTo>
                    <a:pt x="38610" y="635930"/>
                  </a:lnTo>
                  <a:lnTo>
                    <a:pt x="48337" y="687791"/>
                  </a:lnTo>
                  <a:lnTo>
                    <a:pt x="63059" y="738461"/>
                  </a:lnTo>
                  <a:lnTo>
                    <a:pt x="82453" y="786917"/>
                  </a:lnTo>
                  <a:lnTo>
                    <a:pt x="106333" y="832903"/>
                  </a:lnTo>
                  <a:lnTo>
                    <a:pt x="134516" y="876164"/>
                  </a:lnTo>
                  <a:lnTo>
                    <a:pt x="166817" y="916444"/>
                  </a:lnTo>
                  <a:lnTo>
                    <a:pt x="203052" y="953486"/>
                  </a:lnTo>
                  <a:lnTo>
                    <a:pt x="243038" y="987035"/>
                  </a:lnTo>
                  <a:lnTo>
                    <a:pt x="286589" y="1016834"/>
                  </a:lnTo>
                  <a:lnTo>
                    <a:pt x="121775" y="915488"/>
                  </a:lnTo>
                  <a:lnTo>
                    <a:pt x="93164" y="875990"/>
                  </a:lnTo>
                  <a:lnTo>
                    <a:pt x="68072" y="834052"/>
                  </a:lnTo>
                  <a:lnTo>
                    <a:pt x="46658" y="789888"/>
                  </a:lnTo>
                  <a:lnTo>
                    <a:pt x="29063" y="743687"/>
                  </a:lnTo>
                  <a:lnTo>
                    <a:pt x="15428" y="695638"/>
                  </a:lnTo>
                  <a:lnTo>
                    <a:pt x="5945" y="646557"/>
                  </a:lnTo>
                  <a:lnTo>
                    <a:pt x="815" y="597361"/>
                  </a:lnTo>
                  <a:lnTo>
                    <a:pt x="0" y="548278"/>
                  </a:lnTo>
                  <a:lnTo>
                    <a:pt x="3462" y="499536"/>
                  </a:lnTo>
                  <a:lnTo>
                    <a:pt x="11165" y="451363"/>
                  </a:lnTo>
                  <a:lnTo>
                    <a:pt x="23071" y="403986"/>
                  </a:lnTo>
                  <a:lnTo>
                    <a:pt x="39143" y="357633"/>
                  </a:lnTo>
                  <a:lnTo>
                    <a:pt x="59342" y="312532"/>
                  </a:lnTo>
                  <a:lnTo>
                    <a:pt x="83631" y="268910"/>
                  </a:lnTo>
                  <a:lnTo>
                    <a:pt x="111602" y="227543"/>
                  </a:lnTo>
                  <a:lnTo>
                    <a:pt x="142745" y="189150"/>
                  </a:lnTo>
                  <a:lnTo>
                    <a:pt x="176870" y="153870"/>
                  </a:lnTo>
                  <a:lnTo>
                    <a:pt x="213789" y="121845"/>
                  </a:lnTo>
                  <a:lnTo>
                    <a:pt x="253312" y="93217"/>
                  </a:lnTo>
                  <a:lnTo>
                    <a:pt x="295250" y="68125"/>
                  </a:lnTo>
                  <a:lnTo>
                    <a:pt x="339414" y="46711"/>
                  </a:lnTo>
                  <a:lnTo>
                    <a:pt x="385614" y="29116"/>
                  </a:lnTo>
                  <a:lnTo>
                    <a:pt x="433663" y="15481"/>
                  </a:lnTo>
                  <a:lnTo>
                    <a:pt x="482694" y="5966"/>
                  </a:lnTo>
                  <a:lnTo>
                    <a:pt x="531863" y="819"/>
                  </a:lnTo>
                  <a:lnTo>
                    <a:pt x="580938" y="0"/>
                  </a:lnTo>
                  <a:lnTo>
                    <a:pt x="629686" y="3466"/>
                  </a:lnTo>
                  <a:lnTo>
                    <a:pt x="677845" y="11174"/>
                  </a:lnTo>
                  <a:close/>
                </a:path>
              </a:pathLst>
            </a:custGeom>
            <a:solidFill>
              <a:srgbClr val="0437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7873" y="8974972"/>
            <a:ext cx="1724024" cy="7238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447834" y="548360"/>
            <a:ext cx="6420566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b="1" spc="-15" dirty="0">
                <a:latin typeface="Arial MT"/>
                <a:cs typeface="Arial MT"/>
              </a:rPr>
              <a:t>5.</a:t>
            </a:r>
            <a:r>
              <a:rPr sz="3200" b="1" spc="-100" dirty="0">
                <a:latin typeface="Arial MT"/>
                <a:cs typeface="Arial MT"/>
              </a:rPr>
              <a:t> </a:t>
            </a:r>
            <a:r>
              <a:rPr lang="es-ES" sz="3200" b="1" spc="-25" dirty="0">
                <a:latin typeface="Arial MT"/>
                <a:cs typeface="Arial MT"/>
              </a:rPr>
              <a:t>Consultar</a:t>
            </a:r>
            <a:r>
              <a:rPr sz="3200" b="1" spc="-95" dirty="0">
                <a:latin typeface="Arial MT"/>
                <a:cs typeface="Arial MT"/>
              </a:rPr>
              <a:t> </a:t>
            </a:r>
            <a:r>
              <a:rPr lang="es-ES" sz="3200" b="1" spc="-25" dirty="0">
                <a:latin typeface="Arial MT"/>
                <a:cs typeface="Arial MT"/>
              </a:rPr>
              <a:t>B</a:t>
            </a:r>
            <a:r>
              <a:rPr sz="3200" b="1" spc="-25" dirty="0" err="1">
                <a:latin typeface="Arial MT"/>
                <a:cs typeface="Arial MT"/>
              </a:rPr>
              <a:t>loqueos</a:t>
            </a:r>
            <a:endParaRPr sz="3200" b="1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0268" y="1393906"/>
            <a:ext cx="11723370" cy="790601"/>
          </a:xfrm>
          <a:prstGeom prst="rect">
            <a:avLst/>
          </a:prstGeom>
          <a:solidFill>
            <a:srgbClr val="124633"/>
          </a:solidFill>
        </p:spPr>
        <p:txBody>
          <a:bodyPr vert="horz" wrap="square" lIns="0" tIns="173355" rIns="0" bIns="0" rtlCol="0">
            <a:spAutoFit/>
          </a:bodyPr>
          <a:lstStyle/>
          <a:p>
            <a:pPr marR="512445" algn="ctr">
              <a:lnSpc>
                <a:spcPct val="100000"/>
              </a:lnSpc>
              <a:spcBef>
                <a:spcPts val="1365"/>
              </a:spcBef>
            </a:pP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Consulta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bloqueos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partir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día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s-ES" sz="2000" b="1" spc="-10" dirty="0">
                <a:solidFill>
                  <a:srgbClr val="FFFFFF"/>
                </a:solidFill>
                <a:latin typeface="Arial"/>
                <a:cs typeface="Arial"/>
              </a:rPr>
              <a:t>06 de Mayo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es-ES" sz="2000" b="1" spc="-2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br>
              <a:rPr lang="es-ES" sz="2000" b="1" spc="-20" dirty="0">
                <a:solidFill>
                  <a:srgbClr val="FFFFFF"/>
                </a:solidFill>
                <a:latin typeface="Arial"/>
                <a:cs typeface="Arial"/>
              </a:rPr>
            </a:br>
            <a:endParaRPr lang="es-ES" sz="2000" b="1" spc="-2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9" name="object 4"/>
          <p:cNvSpPr/>
          <p:nvPr/>
        </p:nvSpPr>
        <p:spPr>
          <a:xfrm>
            <a:off x="137235" y="626778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solidFill>
                  <a:srgbClr val="124834"/>
                </a:solidFill>
              </a:rPr>
              <a:t>2</a:t>
            </a:r>
            <a:endParaRPr b="1" dirty="0">
              <a:solidFill>
                <a:srgbClr val="124834"/>
              </a:solidFill>
            </a:endParaRPr>
          </a:p>
        </p:txBody>
      </p:sp>
      <p:sp>
        <p:nvSpPr>
          <p:cNvPr id="20" name="object 29"/>
          <p:cNvSpPr txBox="1"/>
          <p:nvPr/>
        </p:nvSpPr>
        <p:spPr>
          <a:xfrm>
            <a:off x="914400" y="704894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chemeClr val="bg1"/>
                </a:solidFill>
                <a:latin typeface="Arial"/>
                <a:cs typeface="Arial"/>
              </a:rPr>
              <a:t>BLOQUEOS</a:t>
            </a:r>
          </a:p>
        </p:txBody>
      </p:sp>
      <p:grpSp>
        <p:nvGrpSpPr>
          <p:cNvPr id="28" name="Grupo 27"/>
          <p:cNvGrpSpPr/>
          <p:nvPr/>
        </p:nvGrpSpPr>
        <p:grpSpPr>
          <a:xfrm>
            <a:off x="3711700" y="2353608"/>
            <a:ext cx="12220506" cy="5789928"/>
            <a:chOff x="2486094" y="3771900"/>
            <a:chExt cx="12220506" cy="5789928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094" y="3771900"/>
              <a:ext cx="12220506" cy="5789928"/>
            </a:xfrm>
            <a:prstGeom prst="rect">
              <a:avLst/>
            </a:prstGeom>
          </p:spPr>
        </p:pic>
        <p:sp>
          <p:nvSpPr>
            <p:cNvPr id="22" name="Rectángulo 21"/>
            <p:cNvSpPr/>
            <p:nvPr/>
          </p:nvSpPr>
          <p:spPr>
            <a:xfrm>
              <a:off x="5791200" y="5111073"/>
              <a:ext cx="2590800" cy="189781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Fredy Villanueva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791200" y="5598934"/>
              <a:ext cx="2743200" cy="2286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Facultad de Economía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5791200" y="6125614"/>
              <a:ext cx="2743200" cy="2286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Economía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5791200" y="6633556"/>
              <a:ext cx="2743200" cy="262544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CO" sz="1600" dirty="0">
                  <a:solidFill>
                    <a:schemeClr val="tx1"/>
                  </a:solidFill>
                </a:rPr>
                <a:t>EC00120211</a:t>
              </a: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11658725" y="5074691"/>
              <a:ext cx="2743200" cy="262544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1234567890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11658725" y="5598934"/>
              <a:ext cx="2743200" cy="262544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2023-1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5011" y="1570"/>
            <a:ext cx="3363595" cy="10385480"/>
            <a:chOff x="0" y="7278670"/>
            <a:chExt cx="3363595" cy="10385480"/>
          </a:xfrm>
        </p:grpSpPr>
        <p:sp>
          <p:nvSpPr>
            <p:cNvPr id="3" name="object 3"/>
            <p:cNvSpPr/>
            <p:nvPr/>
          </p:nvSpPr>
          <p:spPr>
            <a:xfrm>
              <a:off x="0" y="7278670"/>
              <a:ext cx="3363595" cy="3008630"/>
            </a:xfrm>
            <a:custGeom>
              <a:avLst/>
              <a:gdLst/>
              <a:ahLst/>
              <a:cxnLst/>
              <a:rect l="l" t="t" r="r" b="b"/>
              <a:pathLst>
                <a:path w="3363595" h="3008629">
                  <a:moveTo>
                    <a:pt x="3363367" y="3008328"/>
                  </a:moveTo>
                  <a:lnTo>
                    <a:pt x="0" y="3008328"/>
                  </a:lnTo>
                  <a:lnTo>
                    <a:pt x="0" y="0"/>
                  </a:lnTo>
                  <a:lnTo>
                    <a:pt x="3363367" y="0"/>
                  </a:lnTo>
                  <a:lnTo>
                    <a:pt x="3363367" y="300832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0968" y="9434550"/>
              <a:ext cx="123825" cy="8229600"/>
            </a:xfrm>
            <a:custGeom>
              <a:avLst/>
              <a:gdLst/>
              <a:ahLst/>
              <a:cxnLst/>
              <a:rect l="l" t="t" r="r" b="b"/>
              <a:pathLst>
                <a:path w="123825" h="8229600">
                  <a:moveTo>
                    <a:pt x="123824" y="8229599"/>
                  </a:moveTo>
                  <a:lnTo>
                    <a:pt x="0" y="8229599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8229599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735155" y="5713234"/>
            <a:ext cx="1553210" cy="1781175"/>
            <a:chOff x="16735155" y="5713234"/>
            <a:chExt cx="1553210" cy="1781175"/>
          </a:xfrm>
        </p:grpSpPr>
        <p:sp>
          <p:nvSpPr>
            <p:cNvPr id="6" name="object 6"/>
            <p:cNvSpPr/>
            <p:nvPr/>
          </p:nvSpPr>
          <p:spPr>
            <a:xfrm>
              <a:off x="17271869" y="5713234"/>
              <a:ext cx="1016635" cy="1781175"/>
            </a:xfrm>
            <a:custGeom>
              <a:avLst/>
              <a:gdLst/>
              <a:ahLst/>
              <a:cxnLst/>
              <a:rect l="l" t="t" r="r" b="b"/>
              <a:pathLst>
                <a:path w="1016634" h="1781175">
                  <a:moveTo>
                    <a:pt x="1016130" y="8856"/>
                  </a:moveTo>
                  <a:lnTo>
                    <a:pt x="1016130" y="1772033"/>
                  </a:lnTo>
                  <a:lnTo>
                    <a:pt x="962063" y="1778277"/>
                  </a:lnTo>
                  <a:lnTo>
                    <a:pt x="916416" y="1780820"/>
                  </a:lnTo>
                  <a:lnTo>
                    <a:pt x="870605" y="1781017"/>
                  </a:lnTo>
                  <a:lnTo>
                    <a:pt x="824723" y="1778848"/>
                  </a:lnTo>
                  <a:lnTo>
                    <a:pt x="778863" y="1774290"/>
                  </a:lnTo>
                  <a:lnTo>
                    <a:pt x="733120" y="1767321"/>
                  </a:lnTo>
                  <a:lnTo>
                    <a:pt x="687586" y="1757918"/>
                  </a:lnTo>
                  <a:lnTo>
                    <a:pt x="642355" y="1746059"/>
                  </a:lnTo>
                  <a:lnTo>
                    <a:pt x="597521" y="1731722"/>
                  </a:lnTo>
                  <a:lnTo>
                    <a:pt x="553176" y="1714884"/>
                  </a:lnTo>
                  <a:lnTo>
                    <a:pt x="509415" y="1695524"/>
                  </a:lnTo>
                  <a:lnTo>
                    <a:pt x="466330" y="1673619"/>
                  </a:lnTo>
                  <a:lnTo>
                    <a:pt x="424016" y="1649146"/>
                  </a:lnTo>
                  <a:lnTo>
                    <a:pt x="383082" y="1622428"/>
                  </a:lnTo>
                  <a:lnTo>
                    <a:pt x="344091" y="1593865"/>
                  </a:lnTo>
                  <a:lnTo>
                    <a:pt x="307067" y="1563549"/>
                  </a:lnTo>
                  <a:lnTo>
                    <a:pt x="272030" y="1531575"/>
                  </a:lnTo>
                  <a:lnTo>
                    <a:pt x="239004" y="1498035"/>
                  </a:lnTo>
                  <a:lnTo>
                    <a:pt x="208010" y="1463022"/>
                  </a:lnTo>
                  <a:lnTo>
                    <a:pt x="179071" y="1426632"/>
                  </a:lnTo>
                  <a:lnTo>
                    <a:pt x="152209" y="1388956"/>
                  </a:lnTo>
                  <a:lnTo>
                    <a:pt x="127447" y="1350088"/>
                  </a:lnTo>
                  <a:lnTo>
                    <a:pt x="104807" y="1310122"/>
                  </a:lnTo>
                  <a:lnTo>
                    <a:pt x="84311" y="1269151"/>
                  </a:lnTo>
                  <a:lnTo>
                    <a:pt x="65980" y="1227268"/>
                  </a:lnTo>
                  <a:lnTo>
                    <a:pt x="49839" y="1184568"/>
                  </a:lnTo>
                  <a:lnTo>
                    <a:pt x="35908" y="1141143"/>
                  </a:lnTo>
                  <a:lnTo>
                    <a:pt x="24211" y="1097086"/>
                  </a:lnTo>
                  <a:lnTo>
                    <a:pt x="14769" y="1052492"/>
                  </a:lnTo>
                  <a:lnTo>
                    <a:pt x="7604" y="1007453"/>
                  </a:lnTo>
                  <a:lnTo>
                    <a:pt x="2740" y="962063"/>
                  </a:lnTo>
                  <a:lnTo>
                    <a:pt x="197" y="916416"/>
                  </a:lnTo>
                  <a:lnTo>
                    <a:pt x="0" y="870605"/>
                  </a:lnTo>
                  <a:lnTo>
                    <a:pt x="2169" y="824723"/>
                  </a:lnTo>
                  <a:lnTo>
                    <a:pt x="6727" y="778863"/>
                  </a:lnTo>
                  <a:lnTo>
                    <a:pt x="13696" y="733120"/>
                  </a:lnTo>
                  <a:lnTo>
                    <a:pt x="23099" y="687586"/>
                  </a:lnTo>
                  <a:lnTo>
                    <a:pt x="34958" y="642355"/>
                  </a:lnTo>
                  <a:lnTo>
                    <a:pt x="49295" y="597521"/>
                  </a:lnTo>
                  <a:lnTo>
                    <a:pt x="66133" y="553176"/>
                  </a:lnTo>
                  <a:lnTo>
                    <a:pt x="85493" y="509415"/>
                  </a:lnTo>
                  <a:lnTo>
                    <a:pt x="107398" y="466330"/>
                  </a:lnTo>
                  <a:lnTo>
                    <a:pt x="131871" y="424016"/>
                  </a:lnTo>
                  <a:lnTo>
                    <a:pt x="158589" y="383082"/>
                  </a:lnTo>
                  <a:lnTo>
                    <a:pt x="187152" y="344091"/>
                  </a:lnTo>
                  <a:lnTo>
                    <a:pt x="217468" y="307067"/>
                  </a:lnTo>
                  <a:lnTo>
                    <a:pt x="249442" y="272030"/>
                  </a:lnTo>
                  <a:lnTo>
                    <a:pt x="282982" y="239004"/>
                  </a:lnTo>
                  <a:lnTo>
                    <a:pt x="317995" y="208010"/>
                  </a:lnTo>
                  <a:lnTo>
                    <a:pt x="354385" y="179071"/>
                  </a:lnTo>
                  <a:lnTo>
                    <a:pt x="392061" y="152209"/>
                  </a:lnTo>
                  <a:lnTo>
                    <a:pt x="430929" y="127447"/>
                  </a:lnTo>
                  <a:lnTo>
                    <a:pt x="470895" y="104807"/>
                  </a:lnTo>
                  <a:lnTo>
                    <a:pt x="511866" y="84311"/>
                  </a:lnTo>
                  <a:lnTo>
                    <a:pt x="553748" y="65980"/>
                  </a:lnTo>
                  <a:lnTo>
                    <a:pt x="596449" y="49839"/>
                  </a:lnTo>
                  <a:lnTo>
                    <a:pt x="639874" y="35908"/>
                  </a:lnTo>
                  <a:lnTo>
                    <a:pt x="683931" y="24211"/>
                  </a:lnTo>
                  <a:lnTo>
                    <a:pt x="728525" y="14769"/>
                  </a:lnTo>
                  <a:lnTo>
                    <a:pt x="773564" y="7604"/>
                  </a:lnTo>
                  <a:lnTo>
                    <a:pt x="818954" y="2740"/>
                  </a:lnTo>
                  <a:lnTo>
                    <a:pt x="864601" y="197"/>
                  </a:lnTo>
                  <a:lnTo>
                    <a:pt x="910412" y="0"/>
                  </a:lnTo>
                  <a:lnTo>
                    <a:pt x="956294" y="2169"/>
                  </a:lnTo>
                  <a:lnTo>
                    <a:pt x="1002154" y="6727"/>
                  </a:lnTo>
                  <a:lnTo>
                    <a:pt x="1016130" y="8856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35155" y="6038089"/>
              <a:ext cx="1129665" cy="1129665"/>
            </a:xfrm>
            <a:custGeom>
              <a:avLst/>
              <a:gdLst/>
              <a:ahLst/>
              <a:cxnLst/>
              <a:rect l="l" t="t" r="r" b="b"/>
              <a:pathLst>
                <a:path w="1129665" h="1129665">
                  <a:moveTo>
                    <a:pt x="860391" y="83684"/>
                  </a:moveTo>
                  <a:lnTo>
                    <a:pt x="901758" y="111654"/>
                  </a:lnTo>
                  <a:lnTo>
                    <a:pt x="940152" y="142797"/>
                  </a:lnTo>
                  <a:lnTo>
                    <a:pt x="975431" y="176922"/>
                  </a:lnTo>
                  <a:lnTo>
                    <a:pt x="1007474" y="213866"/>
                  </a:lnTo>
                  <a:lnTo>
                    <a:pt x="1036085" y="253364"/>
                  </a:lnTo>
                  <a:lnTo>
                    <a:pt x="1061176" y="295302"/>
                  </a:lnTo>
                  <a:lnTo>
                    <a:pt x="1082590" y="339466"/>
                  </a:lnTo>
                  <a:lnTo>
                    <a:pt x="1100185" y="385667"/>
                  </a:lnTo>
                  <a:lnTo>
                    <a:pt x="1113820" y="433715"/>
                  </a:lnTo>
                  <a:lnTo>
                    <a:pt x="1123335" y="482746"/>
                  </a:lnTo>
                  <a:lnTo>
                    <a:pt x="1128482" y="531916"/>
                  </a:lnTo>
                  <a:lnTo>
                    <a:pt x="1129302" y="580990"/>
                  </a:lnTo>
                  <a:lnTo>
                    <a:pt x="1125835" y="629739"/>
                  </a:lnTo>
                  <a:lnTo>
                    <a:pt x="1118122" y="677928"/>
                  </a:lnTo>
                  <a:lnTo>
                    <a:pt x="1106203" y="725325"/>
                  </a:lnTo>
                  <a:lnTo>
                    <a:pt x="1090120" y="771699"/>
                  </a:lnTo>
                  <a:lnTo>
                    <a:pt x="1069911" y="816816"/>
                  </a:lnTo>
                  <a:lnTo>
                    <a:pt x="1045618" y="860444"/>
                  </a:lnTo>
                  <a:lnTo>
                    <a:pt x="1017647" y="901810"/>
                  </a:lnTo>
                  <a:lnTo>
                    <a:pt x="986504" y="940204"/>
                  </a:lnTo>
                  <a:lnTo>
                    <a:pt x="952379" y="975484"/>
                  </a:lnTo>
                  <a:lnTo>
                    <a:pt x="915460" y="1007508"/>
                  </a:lnTo>
                  <a:lnTo>
                    <a:pt x="875937" y="1036137"/>
                  </a:lnTo>
                  <a:lnTo>
                    <a:pt x="833999" y="1061229"/>
                  </a:lnTo>
                  <a:lnTo>
                    <a:pt x="789835" y="1082643"/>
                  </a:lnTo>
                  <a:lnTo>
                    <a:pt x="743634" y="1100238"/>
                  </a:lnTo>
                  <a:lnTo>
                    <a:pt x="695586" y="1113873"/>
                  </a:lnTo>
                  <a:lnTo>
                    <a:pt x="646555" y="1123387"/>
                  </a:lnTo>
                  <a:lnTo>
                    <a:pt x="597386" y="1128534"/>
                  </a:lnTo>
                  <a:lnTo>
                    <a:pt x="548311" y="1129354"/>
                  </a:lnTo>
                  <a:lnTo>
                    <a:pt x="499563" y="1125888"/>
                  </a:lnTo>
                  <a:lnTo>
                    <a:pt x="451374" y="1118175"/>
                  </a:lnTo>
                  <a:lnTo>
                    <a:pt x="403976" y="1106256"/>
                  </a:lnTo>
                  <a:lnTo>
                    <a:pt x="357603" y="1090172"/>
                  </a:lnTo>
                  <a:lnTo>
                    <a:pt x="312486" y="1069963"/>
                  </a:lnTo>
                  <a:lnTo>
                    <a:pt x="268858" y="1045670"/>
                  </a:lnTo>
                  <a:lnTo>
                    <a:pt x="227491" y="1017699"/>
                  </a:lnTo>
                  <a:lnTo>
                    <a:pt x="189097" y="986557"/>
                  </a:lnTo>
                  <a:lnTo>
                    <a:pt x="153817" y="952431"/>
                  </a:lnTo>
                  <a:lnTo>
                    <a:pt x="121775" y="915488"/>
                  </a:lnTo>
                  <a:lnTo>
                    <a:pt x="286589" y="1016834"/>
                  </a:lnTo>
                  <a:lnTo>
                    <a:pt x="332835" y="1042252"/>
                  </a:lnTo>
                  <a:lnTo>
                    <a:pt x="380817" y="1062795"/>
                  </a:lnTo>
                  <a:lnTo>
                    <a:pt x="430225" y="1078416"/>
                  </a:lnTo>
                  <a:lnTo>
                    <a:pt x="480746" y="1089064"/>
                  </a:lnTo>
                  <a:lnTo>
                    <a:pt x="532070" y="1094692"/>
                  </a:lnTo>
                  <a:lnTo>
                    <a:pt x="583884" y="1095251"/>
                  </a:lnTo>
                  <a:lnTo>
                    <a:pt x="635878" y="1090691"/>
                  </a:lnTo>
                  <a:lnTo>
                    <a:pt x="687738" y="1080965"/>
                  </a:lnTo>
                  <a:lnTo>
                    <a:pt x="738408" y="1066242"/>
                  </a:lnTo>
                  <a:lnTo>
                    <a:pt x="786864" y="1046848"/>
                  </a:lnTo>
                  <a:lnTo>
                    <a:pt x="832851" y="1022968"/>
                  </a:lnTo>
                  <a:lnTo>
                    <a:pt x="876112" y="994785"/>
                  </a:lnTo>
                  <a:lnTo>
                    <a:pt x="916391" y="962484"/>
                  </a:lnTo>
                  <a:lnTo>
                    <a:pt x="953433" y="926249"/>
                  </a:lnTo>
                  <a:lnTo>
                    <a:pt x="986982" y="886264"/>
                  </a:lnTo>
                  <a:lnTo>
                    <a:pt x="1016781" y="842712"/>
                  </a:lnTo>
                  <a:lnTo>
                    <a:pt x="1042199" y="796466"/>
                  </a:lnTo>
                  <a:lnTo>
                    <a:pt x="1062743" y="748484"/>
                  </a:lnTo>
                  <a:lnTo>
                    <a:pt x="1078363" y="699076"/>
                  </a:lnTo>
                  <a:lnTo>
                    <a:pt x="1089012" y="648555"/>
                  </a:lnTo>
                  <a:lnTo>
                    <a:pt x="1094640" y="597231"/>
                  </a:lnTo>
                  <a:lnTo>
                    <a:pt x="1095198" y="545417"/>
                  </a:lnTo>
                  <a:lnTo>
                    <a:pt x="1090639" y="493424"/>
                  </a:lnTo>
                  <a:lnTo>
                    <a:pt x="1080912" y="441563"/>
                  </a:lnTo>
                  <a:lnTo>
                    <a:pt x="1066189" y="390893"/>
                  </a:lnTo>
                  <a:lnTo>
                    <a:pt x="1046796" y="342437"/>
                  </a:lnTo>
                  <a:lnTo>
                    <a:pt x="1022915" y="296451"/>
                  </a:lnTo>
                  <a:lnTo>
                    <a:pt x="994733" y="253190"/>
                  </a:lnTo>
                  <a:lnTo>
                    <a:pt x="962432" y="212910"/>
                  </a:lnTo>
                  <a:lnTo>
                    <a:pt x="926197" y="175868"/>
                  </a:lnTo>
                  <a:lnTo>
                    <a:pt x="886211" y="142319"/>
                  </a:lnTo>
                  <a:lnTo>
                    <a:pt x="842659" y="112520"/>
                  </a:lnTo>
                  <a:lnTo>
                    <a:pt x="677845" y="11174"/>
                  </a:lnTo>
                  <a:lnTo>
                    <a:pt x="725273" y="23098"/>
                  </a:lnTo>
                  <a:lnTo>
                    <a:pt x="771646" y="39182"/>
                  </a:lnTo>
                  <a:lnTo>
                    <a:pt x="816763" y="59390"/>
                  </a:lnTo>
                  <a:lnTo>
                    <a:pt x="860391" y="83684"/>
                  </a:lnTo>
                  <a:close/>
                </a:path>
                <a:path w="1129665" h="1129665">
                  <a:moveTo>
                    <a:pt x="677845" y="11174"/>
                  </a:moveTo>
                  <a:lnTo>
                    <a:pt x="842659" y="112520"/>
                  </a:lnTo>
                  <a:lnTo>
                    <a:pt x="796414" y="87102"/>
                  </a:lnTo>
                  <a:lnTo>
                    <a:pt x="748431" y="66559"/>
                  </a:lnTo>
                  <a:lnTo>
                    <a:pt x="699024" y="50938"/>
                  </a:lnTo>
                  <a:lnTo>
                    <a:pt x="648502" y="40289"/>
                  </a:lnTo>
                  <a:lnTo>
                    <a:pt x="597179" y="34662"/>
                  </a:lnTo>
                  <a:lnTo>
                    <a:pt x="545364" y="34103"/>
                  </a:lnTo>
                  <a:lnTo>
                    <a:pt x="493371" y="38663"/>
                  </a:lnTo>
                  <a:lnTo>
                    <a:pt x="441510" y="48389"/>
                  </a:lnTo>
                  <a:lnTo>
                    <a:pt x="390841" y="63112"/>
                  </a:lnTo>
                  <a:lnTo>
                    <a:pt x="342385" y="82506"/>
                  </a:lnTo>
                  <a:lnTo>
                    <a:pt x="296398" y="106386"/>
                  </a:lnTo>
                  <a:lnTo>
                    <a:pt x="253137" y="134568"/>
                  </a:lnTo>
                  <a:lnTo>
                    <a:pt x="212857" y="166869"/>
                  </a:lnTo>
                  <a:lnTo>
                    <a:pt x="175815" y="203105"/>
                  </a:lnTo>
                  <a:lnTo>
                    <a:pt x="142267" y="243090"/>
                  </a:lnTo>
                  <a:lnTo>
                    <a:pt x="112468" y="286642"/>
                  </a:lnTo>
                  <a:lnTo>
                    <a:pt x="87050" y="332888"/>
                  </a:lnTo>
                  <a:lnTo>
                    <a:pt x="66506" y="380870"/>
                  </a:lnTo>
                  <a:lnTo>
                    <a:pt x="50885" y="430278"/>
                  </a:lnTo>
                  <a:lnTo>
                    <a:pt x="40237" y="480799"/>
                  </a:lnTo>
                  <a:lnTo>
                    <a:pt x="34609" y="532123"/>
                  </a:lnTo>
                  <a:lnTo>
                    <a:pt x="34050" y="583937"/>
                  </a:lnTo>
                  <a:lnTo>
                    <a:pt x="38610" y="635930"/>
                  </a:lnTo>
                  <a:lnTo>
                    <a:pt x="48337" y="687791"/>
                  </a:lnTo>
                  <a:lnTo>
                    <a:pt x="63059" y="738461"/>
                  </a:lnTo>
                  <a:lnTo>
                    <a:pt x="82453" y="786917"/>
                  </a:lnTo>
                  <a:lnTo>
                    <a:pt x="106333" y="832903"/>
                  </a:lnTo>
                  <a:lnTo>
                    <a:pt x="134516" y="876164"/>
                  </a:lnTo>
                  <a:lnTo>
                    <a:pt x="166817" y="916444"/>
                  </a:lnTo>
                  <a:lnTo>
                    <a:pt x="203052" y="953486"/>
                  </a:lnTo>
                  <a:lnTo>
                    <a:pt x="243038" y="987035"/>
                  </a:lnTo>
                  <a:lnTo>
                    <a:pt x="286589" y="1016834"/>
                  </a:lnTo>
                  <a:lnTo>
                    <a:pt x="121775" y="915488"/>
                  </a:lnTo>
                  <a:lnTo>
                    <a:pt x="93164" y="875990"/>
                  </a:lnTo>
                  <a:lnTo>
                    <a:pt x="68072" y="834052"/>
                  </a:lnTo>
                  <a:lnTo>
                    <a:pt x="46658" y="789888"/>
                  </a:lnTo>
                  <a:lnTo>
                    <a:pt x="29063" y="743687"/>
                  </a:lnTo>
                  <a:lnTo>
                    <a:pt x="15428" y="695638"/>
                  </a:lnTo>
                  <a:lnTo>
                    <a:pt x="5945" y="646557"/>
                  </a:lnTo>
                  <a:lnTo>
                    <a:pt x="815" y="597361"/>
                  </a:lnTo>
                  <a:lnTo>
                    <a:pt x="0" y="548278"/>
                  </a:lnTo>
                  <a:lnTo>
                    <a:pt x="3462" y="499536"/>
                  </a:lnTo>
                  <a:lnTo>
                    <a:pt x="11165" y="451363"/>
                  </a:lnTo>
                  <a:lnTo>
                    <a:pt x="23071" y="403986"/>
                  </a:lnTo>
                  <a:lnTo>
                    <a:pt x="39143" y="357633"/>
                  </a:lnTo>
                  <a:lnTo>
                    <a:pt x="59342" y="312532"/>
                  </a:lnTo>
                  <a:lnTo>
                    <a:pt x="83631" y="268910"/>
                  </a:lnTo>
                  <a:lnTo>
                    <a:pt x="111602" y="227543"/>
                  </a:lnTo>
                  <a:lnTo>
                    <a:pt x="142745" y="189150"/>
                  </a:lnTo>
                  <a:lnTo>
                    <a:pt x="176870" y="153870"/>
                  </a:lnTo>
                  <a:lnTo>
                    <a:pt x="213789" y="121845"/>
                  </a:lnTo>
                  <a:lnTo>
                    <a:pt x="253312" y="93217"/>
                  </a:lnTo>
                  <a:lnTo>
                    <a:pt x="295250" y="68125"/>
                  </a:lnTo>
                  <a:lnTo>
                    <a:pt x="339414" y="46711"/>
                  </a:lnTo>
                  <a:lnTo>
                    <a:pt x="385614" y="29116"/>
                  </a:lnTo>
                  <a:lnTo>
                    <a:pt x="433663" y="15481"/>
                  </a:lnTo>
                  <a:lnTo>
                    <a:pt x="482694" y="5966"/>
                  </a:lnTo>
                  <a:lnTo>
                    <a:pt x="531863" y="819"/>
                  </a:lnTo>
                  <a:lnTo>
                    <a:pt x="580938" y="0"/>
                  </a:lnTo>
                  <a:lnTo>
                    <a:pt x="629686" y="3466"/>
                  </a:lnTo>
                  <a:lnTo>
                    <a:pt x="677845" y="11174"/>
                  </a:lnTo>
                  <a:close/>
                </a:path>
              </a:pathLst>
            </a:custGeom>
            <a:solidFill>
              <a:srgbClr val="0437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0" y="266700"/>
            <a:ext cx="11638419" cy="337560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37873" y="8974972"/>
            <a:ext cx="1724024" cy="7238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0600" y="3840415"/>
            <a:ext cx="725284" cy="7727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190750" y="3948629"/>
            <a:ext cx="10541315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es-CO"/>
            </a:defPPr>
            <a:lvl1pPr marL="12700">
              <a:lnSpc>
                <a:spcPct val="100000"/>
              </a:lnSpc>
              <a:spcBef>
                <a:spcPts val="125"/>
              </a:spcBef>
              <a:defRPr sz="3200" b="1" spc="-15">
                <a:latin typeface="Arial MT"/>
                <a:cs typeface="Arial MT"/>
              </a:defRPr>
            </a:lvl1pPr>
          </a:lstStyle>
          <a:p>
            <a:pPr marL="3512185"/>
            <a:r>
              <a:rPr lang="es-ES" spc="-20" dirty="0">
                <a:latin typeface="Arial"/>
                <a:cs typeface="Arial"/>
              </a:rPr>
              <a:t>¿Qué</a:t>
            </a:r>
            <a:r>
              <a:rPr lang="es-ES" spc="-90" dirty="0">
                <a:latin typeface="Arial"/>
                <a:cs typeface="Arial"/>
              </a:rPr>
              <a:t> </a:t>
            </a:r>
            <a:r>
              <a:rPr lang="es-ES" spc="-25" dirty="0">
                <a:latin typeface="Arial"/>
                <a:cs typeface="Arial"/>
              </a:rPr>
              <a:t>hacer</a:t>
            </a:r>
            <a:r>
              <a:rPr lang="es-ES" spc="-85" dirty="0">
                <a:latin typeface="Arial"/>
                <a:cs typeface="Arial"/>
              </a:rPr>
              <a:t> </a:t>
            </a:r>
            <a:r>
              <a:rPr lang="es-ES" spc="-10" dirty="0">
                <a:latin typeface="Arial"/>
                <a:cs typeface="Arial"/>
              </a:rPr>
              <a:t>en</a:t>
            </a:r>
            <a:r>
              <a:rPr lang="es-ES" spc="-90" dirty="0">
                <a:latin typeface="Arial"/>
                <a:cs typeface="Arial"/>
              </a:rPr>
              <a:t> </a:t>
            </a:r>
            <a:r>
              <a:rPr lang="es-ES" spc="-20" dirty="0">
                <a:latin typeface="Arial"/>
                <a:cs typeface="Arial"/>
              </a:rPr>
              <a:t>caso</a:t>
            </a:r>
            <a:r>
              <a:rPr lang="es-ES" spc="-85" dirty="0">
                <a:latin typeface="Arial"/>
                <a:cs typeface="Arial"/>
              </a:rPr>
              <a:t> </a:t>
            </a:r>
            <a:r>
              <a:rPr lang="es-ES" spc="-10" dirty="0">
                <a:latin typeface="Arial"/>
                <a:cs typeface="Arial"/>
              </a:rPr>
              <a:t>de</a:t>
            </a:r>
            <a:r>
              <a:rPr lang="es-ES" spc="-90" dirty="0">
                <a:latin typeface="Arial"/>
                <a:cs typeface="Arial"/>
              </a:rPr>
              <a:t> </a:t>
            </a:r>
            <a:r>
              <a:rPr lang="es-ES" spc="-25" dirty="0">
                <a:latin typeface="Arial"/>
                <a:cs typeface="Arial"/>
              </a:rPr>
              <a:t>bloqueo?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97542" y="4769158"/>
            <a:ext cx="9775658" cy="412228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4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1" spc="-35" dirty="0">
                <a:latin typeface="Arial"/>
                <a:cs typeface="Arial"/>
              </a:rPr>
              <a:t>Bloque</a:t>
            </a:r>
            <a:r>
              <a:rPr b="1" dirty="0">
                <a:latin typeface="Arial"/>
                <a:cs typeface="Arial"/>
              </a:rPr>
              <a:t>o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Financier</a:t>
            </a:r>
            <a:r>
              <a:rPr b="1" dirty="0">
                <a:latin typeface="Arial"/>
                <a:cs typeface="Arial"/>
              </a:rPr>
              <a:t>o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b="1" spc="-35" dirty="0">
                <a:latin typeface="Arial"/>
                <a:cs typeface="Arial"/>
                <a:hlinkClick r:id="rId5"/>
              </a:rPr>
              <a:t>apoyo.bloqueos@uexternado.edu.co</a:t>
            </a:r>
            <a:r>
              <a:rPr b="1" spc="-55" dirty="0">
                <a:latin typeface="Arial"/>
                <a:cs typeface="Arial"/>
                <a:hlinkClick r:id="rId5"/>
              </a:rPr>
              <a:t> </a:t>
            </a:r>
            <a:r>
              <a:rPr b="1" dirty="0">
                <a:latin typeface="Arial"/>
                <a:cs typeface="Arial"/>
              </a:rPr>
              <a:t>o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la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extensión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4120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b="1" spc="-30" dirty="0">
                <a:latin typeface="Arial"/>
                <a:cs typeface="Arial"/>
              </a:rPr>
              <a:t>Bloqueo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por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Biblioteca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b="1" spc="-35" dirty="0">
                <a:latin typeface="Arial"/>
                <a:cs typeface="Arial"/>
                <a:hlinkClick r:id="rId6"/>
              </a:rPr>
              <a:t>servicioalusuario.biblioteca@uexternado.edu.co</a:t>
            </a:r>
            <a:r>
              <a:rPr b="1" spc="-50" dirty="0">
                <a:latin typeface="Arial"/>
                <a:cs typeface="Arial"/>
                <a:hlinkClick r:id="rId6"/>
              </a:rPr>
              <a:t> </a:t>
            </a:r>
            <a:r>
              <a:rPr b="1" dirty="0">
                <a:latin typeface="Arial"/>
                <a:cs typeface="Arial"/>
              </a:rPr>
              <a:t>o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extensiones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3357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3362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b="1" spc="-30" dirty="0">
                <a:latin typeface="Arial"/>
                <a:cs typeface="Arial"/>
              </a:rPr>
              <a:t>Bloqueo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por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Bienestar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b="1" spc="-30" dirty="0">
                <a:latin typeface="Arial"/>
                <a:cs typeface="Arial"/>
              </a:rPr>
              <a:t>Departamento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de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bienestar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universitario,</a:t>
            </a:r>
            <a:r>
              <a:rPr b="1" spc="350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de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lunes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viernes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de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8:00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a.m.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5:00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p.m.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b="1" spc="-35" dirty="0">
                <a:latin typeface="Arial"/>
                <a:cs typeface="Arial"/>
              </a:rPr>
              <a:t>Bloque</a:t>
            </a:r>
            <a:r>
              <a:rPr b="1" dirty="0">
                <a:latin typeface="Arial"/>
                <a:cs typeface="Arial"/>
              </a:rPr>
              <a:t>o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Académic</a:t>
            </a:r>
            <a:r>
              <a:rPr b="1" dirty="0">
                <a:latin typeface="Arial"/>
                <a:cs typeface="Arial"/>
              </a:rPr>
              <a:t>o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b="1" spc="-30" dirty="0">
                <a:latin typeface="Arial"/>
                <a:cs typeface="Arial"/>
              </a:rPr>
              <a:t>Dirigirse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la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Secretaría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Académica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de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la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Facultad.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51" y="520992"/>
            <a:ext cx="524911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2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167908" y="-34473"/>
            <a:ext cx="5152749" cy="1773104"/>
          </a:xfrm>
          <a:custGeom>
            <a:avLst/>
            <a:gdLst/>
            <a:ahLst/>
            <a:cxnLst/>
            <a:rect l="l" t="t" r="r" b="b"/>
            <a:pathLst>
              <a:path w="4781550" h="3827779">
                <a:moveTo>
                  <a:pt x="0" y="0"/>
                </a:moveTo>
                <a:lnTo>
                  <a:pt x="4781157" y="0"/>
                </a:lnTo>
                <a:lnTo>
                  <a:pt x="4781157" y="3827222"/>
                </a:lnTo>
                <a:lnTo>
                  <a:pt x="0" y="3827222"/>
                </a:lnTo>
                <a:lnTo>
                  <a:pt x="0" y="0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-16577" y="526012"/>
            <a:ext cx="1073150" cy="1212619"/>
          </a:xfrm>
          <a:custGeom>
            <a:avLst/>
            <a:gdLst/>
            <a:ahLst/>
            <a:cxnLst/>
            <a:rect l="l" t="t" r="r" b="b"/>
            <a:pathLst>
              <a:path w="1073150" h="586105">
                <a:moveTo>
                  <a:pt x="0" y="585852"/>
                </a:moveTo>
                <a:lnTo>
                  <a:pt x="1072668" y="585852"/>
                </a:lnTo>
                <a:lnTo>
                  <a:pt x="1072668" y="0"/>
                </a:lnTo>
                <a:lnTo>
                  <a:pt x="0" y="0"/>
                </a:lnTo>
                <a:lnTo>
                  <a:pt x="0" y="58585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6577" y="1"/>
            <a:ext cx="1073150" cy="402186"/>
          </a:xfrm>
          <a:custGeom>
            <a:avLst/>
            <a:gdLst/>
            <a:ahLst/>
            <a:cxnLst/>
            <a:rect l="l" t="t" r="r" b="b"/>
            <a:pathLst>
              <a:path w="1073150" h="1028700">
                <a:moveTo>
                  <a:pt x="0" y="1028700"/>
                </a:moveTo>
                <a:lnTo>
                  <a:pt x="1072668" y="1028700"/>
                </a:lnTo>
                <a:lnTo>
                  <a:pt x="1072668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276150" y="402187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998" y="8978072"/>
            <a:ext cx="1724024" cy="72389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676400" y="1386805"/>
            <a:ext cx="10210800" cy="3244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3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ngresar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página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Universidad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académicas,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buscar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facultad</a:t>
            </a:r>
            <a:r>
              <a:rPr lang="es-ES" sz="2000" spc="-3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4"/>
          <p:cNvSpPr/>
          <p:nvPr/>
        </p:nvSpPr>
        <p:spPr>
          <a:xfrm>
            <a:off x="13550504" y="592875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3</a:t>
            </a:r>
            <a:endParaRPr b="1" dirty="0"/>
          </a:p>
        </p:txBody>
      </p:sp>
      <p:sp>
        <p:nvSpPr>
          <p:cNvPr id="21" name="object 29"/>
          <p:cNvSpPr txBox="1"/>
          <p:nvPr/>
        </p:nvSpPr>
        <p:spPr>
          <a:xfrm>
            <a:off x="14230828" y="658248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chemeClr val="bg1"/>
                </a:solidFill>
                <a:latin typeface="Arial"/>
                <a:cs typeface="Arial"/>
              </a:rPr>
              <a:t>PLAN DE ESTUDIOS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064468" y="789776"/>
            <a:ext cx="52312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2400" b="1" spc="-35" dirty="0">
                <a:latin typeface="Arial"/>
                <a:cs typeface="Arial"/>
              </a:rPr>
              <a:t>¿Cómo</a:t>
            </a:r>
            <a:r>
              <a:rPr lang="es-ES" sz="2400" b="1" spc="-85" dirty="0">
                <a:latin typeface="Arial"/>
                <a:cs typeface="Arial"/>
              </a:rPr>
              <a:t> </a:t>
            </a:r>
            <a:r>
              <a:rPr lang="es-ES" sz="2400" b="1" spc="-35" dirty="0">
                <a:latin typeface="Arial"/>
                <a:cs typeface="Arial"/>
              </a:rPr>
              <a:t>verificar</a:t>
            </a:r>
            <a:r>
              <a:rPr lang="es-ES" sz="2400" b="1" spc="-80" dirty="0">
                <a:latin typeface="Arial"/>
                <a:cs typeface="Arial"/>
              </a:rPr>
              <a:t> </a:t>
            </a:r>
            <a:r>
              <a:rPr lang="es-ES" sz="2400" b="1" spc="-20" dirty="0">
                <a:latin typeface="Arial"/>
                <a:cs typeface="Arial"/>
              </a:rPr>
              <a:t>el</a:t>
            </a:r>
            <a:r>
              <a:rPr lang="es-ES" sz="2400" b="1" spc="-75" dirty="0">
                <a:latin typeface="Arial"/>
                <a:cs typeface="Arial"/>
              </a:rPr>
              <a:t> </a:t>
            </a:r>
            <a:r>
              <a:rPr lang="es-ES" sz="2400" b="1" spc="-30" dirty="0">
                <a:latin typeface="Arial"/>
                <a:cs typeface="Arial"/>
              </a:rPr>
              <a:t>plan</a:t>
            </a:r>
            <a:r>
              <a:rPr lang="es-ES" sz="2400" b="1" spc="-85" dirty="0">
                <a:latin typeface="Arial"/>
                <a:cs typeface="Arial"/>
              </a:rPr>
              <a:t> </a:t>
            </a:r>
            <a:r>
              <a:rPr lang="es-ES" sz="2400" b="1" spc="-25" dirty="0">
                <a:latin typeface="Arial"/>
                <a:cs typeface="Arial"/>
              </a:rPr>
              <a:t>de</a:t>
            </a:r>
            <a:r>
              <a:rPr lang="es-ES" sz="2400" b="1" spc="-80" dirty="0">
                <a:latin typeface="Arial"/>
                <a:cs typeface="Arial"/>
              </a:rPr>
              <a:t> </a:t>
            </a:r>
            <a:r>
              <a:rPr lang="es-ES" sz="2400" b="1" spc="-35" dirty="0">
                <a:latin typeface="Arial"/>
                <a:cs typeface="Arial"/>
              </a:rPr>
              <a:t>estudio?</a:t>
            </a:r>
            <a:endParaRPr lang="es-ES" sz="2400" dirty="0">
              <a:latin typeface="Arial"/>
              <a:cs typeface="Arial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0054C17-04FE-1108-D617-1A03F8E1B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183" y="1836889"/>
            <a:ext cx="8754730" cy="6111086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7D79562D-42BA-1A25-0F7F-844BD3EB7D70}"/>
              </a:ext>
            </a:extLst>
          </p:cNvPr>
          <p:cNvSpPr/>
          <p:nvPr/>
        </p:nvSpPr>
        <p:spPr>
          <a:xfrm>
            <a:off x="4572000" y="5295900"/>
            <a:ext cx="83820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34CD0D0A-DD76-10A6-3C13-5632BE918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365" y="4659532"/>
            <a:ext cx="8871535" cy="5225281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BD969C43-B32E-0A97-B699-257530A2FCFE}"/>
              </a:ext>
            </a:extLst>
          </p:cNvPr>
          <p:cNvSpPr/>
          <p:nvPr/>
        </p:nvSpPr>
        <p:spPr>
          <a:xfrm>
            <a:off x="9829800" y="5829300"/>
            <a:ext cx="12954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Flecha: curvada hacia la izquierda 31">
            <a:extLst>
              <a:ext uri="{FF2B5EF4-FFF2-40B4-BE49-F238E27FC236}">
                <a16:creationId xmlns:a16="http://schemas.microsoft.com/office/drawing/2014/main" id="{786B9312-AF3C-6B07-32CD-3485CB439754}"/>
              </a:ext>
            </a:extLst>
          </p:cNvPr>
          <p:cNvSpPr/>
          <p:nvPr/>
        </p:nvSpPr>
        <p:spPr>
          <a:xfrm rot="16200000">
            <a:off x="8580912" y="3315007"/>
            <a:ext cx="715413" cy="2484838"/>
          </a:xfrm>
          <a:prstGeom prst="curvedLeftArrow">
            <a:avLst/>
          </a:prstGeom>
          <a:solidFill>
            <a:srgbClr val="185E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rgbClr val="F6F6F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167908" y="-34473"/>
            <a:ext cx="5152749" cy="1773104"/>
          </a:xfrm>
          <a:custGeom>
            <a:avLst/>
            <a:gdLst/>
            <a:ahLst/>
            <a:cxnLst/>
            <a:rect l="l" t="t" r="r" b="b"/>
            <a:pathLst>
              <a:path w="4781550" h="3827779">
                <a:moveTo>
                  <a:pt x="0" y="0"/>
                </a:moveTo>
                <a:lnTo>
                  <a:pt x="4781157" y="0"/>
                </a:lnTo>
                <a:lnTo>
                  <a:pt x="4781157" y="3827222"/>
                </a:lnTo>
                <a:lnTo>
                  <a:pt x="0" y="3827222"/>
                </a:lnTo>
                <a:lnTo>
                  <a:pt x="0" y="0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-16577" y="526012"/>
            <a:ext cx="1073150" cy="1212619"/>
          </a:xfrm>
          <a:custGeom>
            <a:avLst/>
            <a:gdLst/>
            <a:ahLst/>
            <a:cxnLst/>
            <a:rect l="l" t="t" r="r" b="b"/>
            <a:pathLst>
              <a:path w="1073150" h="586105">
                <a:moveTo>
                  <a:pt x="0" y="585852"/>
                </a:moveTo>
                <a:lnTo>
                  <a:pt x="1072668" y="585852"/>
                </a:lnTo>
                <a:lnTo>
                  <a:pt x="1072668" y="0"/>
                </a:lnTo>
                <a:lnTo>
                  <a:pt x="0" y="0"/>
                </a:lnTo>
                <a:lnTo>
                  <a:pt x="0" y="58585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6577" y="1"/>
            <a:ext cx="1073150" cy="402186"/>
          </a:xfrm>
          <a:custGeom>
            <a:avLst/>
            <a:gdLst/>
            <a:ahLst/>
            <a:cxnLst/>
            <a:rect l="l" t="t" r="r" b="b"/>
            <a:pathLst>
              <a:path w="1073150" h="1028700">
                <a:moveTo>
                  <a:pt x="0" y="1028700"/>
                </a:moveTo>
                <a:lnTo>
                  <a:pt x="1072668" y="1028700"/>
                </a:lnTo>
                <a:lnTo>
                  <a:pt x="1072668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276150" y="402187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998" y="8978072"/>
            <a:ext cx="1724024" cy="723899"/>
          </a:xfrm>
          <a:prstGeom prst="rect">
            <a:avLst/>
          </a:prstGeom>
        </p:spPr>
      </p:pic>
      <p:sp>
        <p:nvSpPr>
          <p:cNvPr id="20" name="object 4"/>
          <p:cNvSpPr/>
          <p:nvPr/>
        </p:nvSpPr>
        <p:spPr>
          <a:xfrm>
            <a:off x="13550504" y="592875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3</a:t>
            </a:r>
            <a:endParaRPr b="1" dirty="0"/>
          </a:p>
        </p:txBody>
      </p:sp>
      <p:sp>
        <p:nvSpPr>
          <p:cNvPr id="21" name="object 29"/>
          <p:cNvSpPr txBox="1"/>
          <p:nvPr/>
        </p:nvSpPr>
        <p:spPr>
          <a:xfrm>
            <a:off x="14230828" y="658248"/>
            <a:ext cx="4472425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chemeClr val="bg1"/>
                </a:solidFill>
                <a:latin typeface="Arial"/>
                <a:cs typeface="Arial"/>
              </a:rPr>
              <a:t>PLAN DE ESTUDIOS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064468" y="789776"/>
            <a:ext cx="52312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2400" b="1" spc="-35" dirty="0">
                <a:latin typeface="Arial"/>
                <a:cs typeface="Arial"/>
              </a:rPr>
              <a:t>¿Cómo</a:t>
            </a:r>
            <a:r>
              <a:rPr lang="es-ES" sz="2400" b="1" spc="-85" dirty="0">
                <a:latin typeface="Arial"/>
                <a:cs typeface="Arial"/>
              </a:rPr>
              <a:t> </a:t>
            </a:r>
            <a:r>
              <a:rPr lang="es-ES" sz="2400" b="1" spc="-35" dirty="0">
                <a:latin typeface="Arial"/>
                <a:cs typeface="Arial"/>
              </a:rPr>
              <a:t>verificar</a:t>
            </a:r>
            <a:r>
              <a:rPr lang="es-ES" sz="2400" b="1" spc="-80" dirty="0">
                <a:latin typeface="Arial"/>
                <a:cs typeface="Arial"/>
              </a:rPr>
              <a:t> </a:t>
            </a:r>
            <a:r>
              <a:rPr lang="es-ES" sz="2400" b="1" spc="-20" dirty="0">
                <a:latin typeface="Arial"/>
                <a:cs typeface="Arial"/>
              </a:rPr>
              <a:t>el</a:t>
            </a:r>
            <a:r>
              <a:rPr lang="es-ES" sz="2400" b="1" spc="-75" dirty="0">
                <a:latin typeface="Arial"/>
                <a:cs typeface="Arial"/>
              </a:rPr>
              <a:t> </a:t>
            </a:r>
            <a:r>
              <a:rPr lang="es-ES" sz="2400" b="1" spc="-30" dirty="0">
                <a:latin typeface="Arial"/>
                <a:cs typeface="Arial"/>
              </a:rPr>
              <a:t>plan</a:t>
            </a:r>
            <a:r>
              <a:rPr lang="es-ES" sz="2400" b="1" spc="-85" dirty="0">
                <a:latin typeface="Arial"/>
                <a:cs typeface="Arial"/>
              </a:rPr>
              <a:t> </a:t>
            </a:r>
            <a:r>
              <a:rPr lang="es-ES" sz="2400" b="1" spc="-25" dirty="0">
                <a:latin typeface="Arial"/>
                <a:cs typeface="Arial"/>
              </a:rPr>
              <a:t>de</a:t>
            </a:r>
            <a:r>
              <a:rPr lang="es-ES" sz="2400" b="1" spc="-80" dirty="0">
                <a:latin typeface="Arial"/>
                <a:cs typeface="Arial"/>
              </a:rPr>
              <a:t> </a:t>
            </a:r>
            <a:r>
              <a:rPr lang="es-ES" sz="2400" b="1" spc="-35" dirty="0">
                <a:latin typeface="Arial"/>
                <a:cs typeface="Arial"/>
              </a:rPr>
              <a:t>estudio?</a:t>
            </a:r>
            <a:endParaRPr lang="es-ES" sz="2400" dirty="0">
              <a:latin typeface="Arial"/>
              <a:cs typeface="Arial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6DD97E-47A2-E48C-E78F-73774E1B8E40}"/>
              </a:ext>
            </a:extLst>
          </p:cNvPr>
          <p:cNvSpPr/>
          <p:nvPr/>
        </p:nvSpPr>
        <p:spPr>
          <a:xfrm>
            <a:off x="8724833" y="3386137"/>
            <a:ext cx="8737198" cy="549116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5D38672B-243A-06A0-9D40-3C943532A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98" y="1796692"/>
            <a:ext cx="7898865" cy="3346808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7D79562D-42BA-1A25-0F7F-844BD3EB7D70}"/>
              </a:ext>
            </a:extLst>
          </p:cNvPr>
          <p:cNvSpPr/>
          <p:nvPr/>
        </p:nvSpPr>
        <p:spPr>
          <a:xfrm>
            <a:off x="825968" y="3806943"/>
            <a:ext cx="6477000" cy="48993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F34E032-5B09-ADB7-05F6-1C9E64E6F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4261" y="3599208"/>
            <a:ext cx="7898865" cy="5065020"/>
          </a:xfrm>
          <a:prstGeom prst="rect">
            <a:avLst/>
          </a:prstGeom>
        </p:spPr>
      </p:pic>
      <p:sp>
        <p:nvSpPr>
          <p:cNvPr id="29" name="Flecha: curvada hacia la izquierda 28">
            <a:extLst>
              <a:ext uri="{FF2B5EF4-FFF2-40B4-BE49-F238E27FC236}">
                <a16:creationId xmlns:a16="http://schemas.microsoft.com/office/drawing/2014/main" id="{786B9312-AF3C-6B07-32CD-3485CB439754}"/>
              </a:ext>
            </a:extLst>
          </p:cNvPr>
          <p:cNvSpPr/>
          <p:nvPr/>
        </p:nvSpPr>
        <p:spPr>
          <a:xfrm rot="15517808">
            <a:off x="7344951" y="1485523"/>
            <a:ext cx="832975" cy="3086676"/>
          </a:xfrm>
          <a:prstGeom prst="curvedLeftArrow">
            <a:avLst/>
          </a:prstGeom>
          <a:solidFill>
            <a:srgbClr val="185E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rgbClr val="F6F6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37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49587" y="8548371"/>
            <a:ext cx="1250315" cy="1738630"/>
          </a:xfrm>
          <a:custGeom>
            <a:avLst/>
            <a:gdLst/>
            <a:ahLst/>
            <a:cxnLst/>
            <a:rect l="l" t="t" r="r" b="b"/>
            <a:pathLst>
              <a:path w="1250315" h="1738629">
                <a:moveTo>
                  <a:pt x="0" y="1738628"/>
                </a:moveTo>
                <a:lnTo>
                  <a:pt x="1250168" y="1738628"/>
                </a:lnTo>
                <a:lnTo>
                  <a:pt x="1250168" y="0"/>
                </a:lnTo>
                <a:lnTo>
                  <a:pt x="0" y="0"/>
                </a:lnTo>
                <a:lnTo>
                  <a:pt x="0" y="1738628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199756" y="5143500"/>
            <a:ext cx="1088390" cy="5143500"/>
            <a:chOff x="17199756" y="5143500"/>
            <a:chExt cx="1088390" cy="5143500"/>
          </a:xfrm>
        </p:grpSpPr>
        <p:sp>
          <p:nvSpPr>
            <p:cNvPr id="4" name="object 4"/>
            <p:cNvSpPr/>
            <p:nvPr/>
          </p:nvSpPr>
          <p:spPr>
            <a:xfrm>
              <a:off x="17323581" y="8548371"/>
              <a:ext cx="964565" cy="1738630"/>
            </a:xfrm>
            <a:custGeom>
              <a:avLst/>
              <a:gdLst/>
              <a:ahLst/>
              <a:cxnLst/>
              <a:rect l="l" t="t" r="r" b="b"/>
              <a:pathLst>
                <a:path w="964565" h="1738629">
                  <a:moveTo>
                    <a:pt x="0" y="1738628"/>
                  </a:moveTo>
                  <a:lnTo>
                    <a:pt x="964419" y="1738628"/>
                  </a:lnTo>
                  <a:lnTo>
                    <a:pt x="964419" y="0"/>
                  </a:lnTo>
                  <a:lnTo>
                    <a:pt x="0" y="0"/>
                  </a:lnTo>
                  <a:lnTo>
                    <a:pt x="0" y="173862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99756" y="5143500"/>
              <a:ext cx="123825" cy="5143500"/>
            </a:xfrm>
            <a:custGeom>
              <a:avLst/>
              <a:gdLst/>
              <a:ahLst/>
              <a:cxnLst/>
              <a:rect l="l" t="t" r="r" b="b"/>
              <a:pathLst>
                <a:path w="123825" h="5143500">
                  <a:moveTo>
                    <a:pt x="123824" y="5143498"/>
                  </a:moveTo>
                  <a:lnTo>
                    <a:pt x="0" y="5143498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5143498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5919691" y="1032280"/>
            <a:ext cx="1399540" cy="1310640"/>
          </a:xfrm>
          <a:custGeom>
            <a:avLst/>
            <a:gdLst/>
            <a:ahLst/>
            <a:cxnLst/>
            <a:rect l="l" t="t" r="r" b="b"/>
            <a:pathLst>
              <a:path w="1399540" h="1310639">
                <a:moveTo>
                  <a:pt x="1399146" y="595312"/>
                </a:moveTo>
                <a:lnTo>
                  <a:pt x="1397165" y="546481"/>
                </a:lnTo>
                <a:lnTo>
                  <a:pt x="1391348" y="498741"/>
                </a:lnTo>
                <a:lnTo>
                  <a:pt x="1381836" y="452247"/>
                </a:lnTo>
                <a:lnTo>
                  <a:pt x="1368793" y="407149"/>
                </a:lnTo>
                <a:lnTo>
                  <a:pt x="1352359" y="363588"/>
                </a:lnTo>
                <a:lnTo>
                  <a:pt x="1332687" y="321729"/>
                </a:lnTo>
                <a:lnTo>
                  <a:pt x="1309954" y="281724"/>
                </a:lnTo>
                <a:lnTo>
                  <a:pt x="1284274" y="243725"/>
                </a:lnTo>
                <a:lnTo>
                  <a:pt x="1255839" y="207886"/>
                </a:lnTo>
                <a:lnTo>
                  <a:pt x="1224775" y="174358"/>
                </a:lnTo>
                <a:lnTo>
                  <a:pt x="1191247" y="143294"/>
                </a:lnTo>
                <a:lnTo>
                  <a:pt x="1155407" y="114858"/>
                </a:lnTo>
                <a:lnTo>
                  <a:pt x="1117409" y="89192"/>
                </a:lnTo>
                <a:lnTo>
                  <a:pt x="1077404" y="66446"/>
                </a:lnTo>
                <a:lnTo>
                  <a:pt x="1035545" y="46774"/>
                </a:lnTo>
                <a:lnTo>
                  <a:pt x="991997" y="30353"/>
                </a:lnTo>
                <a:lnTo>
                  <a:pt x="946886" y="17297"/>
                </a:lnTo>
                <a:lnTo>
                  <a:pt x="900391" y="7785"/>
                </a:lnTo>
                <a:lnTo>
                  <a:pt x="852652" y="1968"/>
                </a:lnTo>
                <a:lnTo>
                  <a:pt x="803833" y="0"/>
                </a:lnTo>
                <a:lnTo>
                  <a:pt x="755002" y="1968"/>
                </a:lnTo>
                <a:lnTo>
                  <a:pt x="707263" y="7785"/>
                </a:lnTo>
                <a:lnTo>
                  <a:pt x="685177" y="12306"/>
                </a:lnTo>
                <a:lnTo>
                  <a:pt x="685177" y="1178318"/>
                </a:lnTo>
                <a:lnTo>
                  <a:pt x="655472" y="1204391"/>
                </a:lnTo>
                <a:lnTo>
                  <a:pt x="612927" y="1232865"/>
                </a:lnTo>
                <a:lnTo>
                  <a:pt x="567309" y="1255369"/>
                </a:lnTo>
                <a:lnTo>
                  <a:pt x="519137" y="1271714"/>
                </a:lnTo>
                <a:lnTo>
                  <a:pt x="468922" y="1281684"/>
                </a:lnTo>
                <a:lnTo>
                  <a:pt x="417169" y="1285049"/>
                </a:lnTo>
                <a:lnTo>
                  <a:pt x="365404" y="1281684"/>
                </a:lnTo>
                <a:lnTo>
                  <a:pt x="315188" y="1271714"/>
                </a:lnTo>
                <a:lnTo>
                  <a:pt x="267017" y="1255369"/>
                </a:lnTo>
                <a:lnTo>
                  <a:pt x="221411" y="1232865"/>
                </a:lnTo>
                <a:lnTo>
                  <a:pt x="178854" y="1204391"/>
                </a:lnTo>
                <a:lnTo>
                  <a:pt x="139890" y="1170178"/>
                </a:lnTo>
                <a:lnTo>
                  <a:pt x="105676" y="1131201"/>
                </a:lnTo>
                <a:lnTo>
                  <a:pt x="77203" y="1088656"/>
                </a:lnTo>
                <a:lnTo>
                  <a:pt x="54686" y="1043038"/>
                </a:lnTo>
                <a:lnTo>
                  <a:pt x="38341" y="994867"/>
                </a:lnTo>
                <a:lnTo>
                  <a:pt x="28371" y="944651"/>
                </a:lnTo>
                <a:lnTo>
                  <a:pt x="25006" y="892898"/>
                </a:lnTo>
                <a:lnTo>
                  <a:pt x="28371" y="841133"/>
                </a:lnTo>
                <a:lnTo>
                  <a:pt x="38341" y="790917"/>
                </a:lnTo>
                <a:lnTo>
                  <a:pt x="54686" y="742746"/>
                </a:lnTo>
                <a:lnTo>
                  <a:pt x="77203" y="697141"/>
                </a:lnTo>
                <a:lnTo>
                  <a:pt x="105676" y="654583"/>
                </a:lnTo>
                <a:lnTo>
                  <a:pt x="139890" y="615619"/>
                </a:lnTo>
                <a:lnTo>
                  <a:pt x="178854" y="581406"/>
                </a:lnTo>
                <a:lnTo>
                  <a:pt x="209918" y="560628"/>
                </a:lnTo>
                <a:lnTo>
                  <a:pt x="208521" y="595312"/>
                </a:lnTo>
                <a:lnTo>
                  <a:pt x="210489" y="644131"/>
                </a:lnTo>
                <a:lnTo>
                  <a:pt x="216306" y="691870"/>
                </a:lnTo>
                <a:lnTo>
                  <a:pt x="225818" y="738365"/>
                </a:lnTo>
                <a:lnTo>
                  <a:pt x="238861" y="783475"/>
                </a:lnTo>
                <a:lnTo>
                  <a:pt x="255295" y="827036"/>
                </a:lnTo>
                <a:lnTo>
                  <a:pt x="274967" y="868895"/>
                </a:lnTo>
                <a:lnTo>
                  <a:pt x="297700" y="908900"/>
                </a:lnTo>
                <a:lnTo>
                  <a:pt x="323380" y="946899"/>
                </a:lnTo>
                <a:lnTo>
                  <a:pt x="351815" y="982738"/>
                </a:lnTo>
                <a:lnTo>
                  <a:pt x="382879" y="1016254"/>
                </a:lnTo>
                <a:lnTo>
                  <a:pt x="416407" y="1047318"/>
                </a:lnTo>
                <a:lnTo>
                  <a:pt x="452247" y="1075766"/>
                </a:lnTo>
                <a:lnTo>
                  <a:pt x="490245" y="1101432"/>
                </a:lnTo>
                <a:lnTo>
                  <a:pt x="530250" y="1124178"/>
                </a:lnTo>
                <a:lnTo>
                  <a:pt x="572109" y="1143838"/>
                </a:lnTo>
                <a:lnTo>
                  <a:pt x="615657" y="1160272"/>
                </a:lnTo>
                <a:lnTo>
                  <a:pt x="660768" y="1173327"/>
                </a:lnTo>
                <a:lnTo>
                  <a:pt x="685177" y="1178318"/>
                </a:lnTo>
                <a:lnTo>
                  <a:pt x="685177" y="12306"/>
                </a:lnTo>
                <a:lnTo>
                  <a:pt x="615657" y="30353"/>
                </a:lnTo>
                <a:lnTo>
                  <a:pt x="572109" y="46774"/>
                </a:lnTo>
                <a:lnTo>
                  <a:pt x="530250" y="66446"/>
                </a:lnTo>
                <a:lnTo>
                  <a:pt x="490245" y="89192"/>
                </a:lnTo>
                <a:lnTo>
                  <a:pt x="452247" y="114858"/>
                </a:lnTo>
                <a:lnTo>
                  <a:pt x="416407" y="143294"/>
                </a:lnTo>
                <a:lnTo>
                  <a:pt x="382879" y="174358"/>
                </a:lnTo>
                <a:lnTo>
                  <a:pt x="351815" y="207886"/>
                </a:lnTo>
                <a:lnTo>
                  <a:pt x="323380" y="243725"/>
                </a:lnTo>
                <a:lnTo>
                  <a:pt x="297700" y="281724"/>
                </a:lnTo>
                <a:lnTo>
                  <a:pt x="274967" y="321729"/>
                </a:lnTo>
                <a:lnTo>
                  <a:pt x="255295" y="363588"/>
                </a:lnTo>
                <a:lnTo>
                  <a:pt x="238861" y="407149"/>
                </a:lnTo>
                <a:lnTo>
                  <a:pt x="225818" y="452247"/>
                </a:lnTo>
                <a:lnTo>
                  <a:pt x="216306" y="498741"/>
                </a:lnTo>
                <a:lnTo>
                  <a:pt x="212509" y="529869"/>
                </a:lnTo>
                <a:lnTo>
                  <a:pt x="195618" y="539216"/>
                </a:lnTo>
                <a:lnTo>
                  <a:pt x="157480" y="566343"/>
                </a:lnTo>
                <a:lnTo>
                  <a:pt x="122212" y="597941"/>
                </a:lnTo>
                <a:lnTo>
                  <a:pt x="90614" y="633209"/>
                </a:lnTo>
                <a:lnTo>
                  <a:pt x="63500" y="671347"/>
                </a:lnTo>
                <a:lnTo>
                  <a:pt x="40995" y="712000"/>
                </a:lnTo>
                <a:lnTo>
                  <a:pt x="23266" y="754824"/>
                </a:lnTo>
                <a:lnTo>
                  <a:pt x="10426" y="799477"/>
                </a:lnTo>
                <a:lnTo>
                  <a:pt x="2628" y="845616"/>
                </a:lnTo>
                <a:lnTo>
                  <a:pt x="0" y="892898"/>
                </a:lnTo>
                <a:lnTo>
                  <a:pt x="2628" y="940168"/>
                </a:lnTo>
                <a:lnTo>
                  <a:pt x="10426" y="986282"/>
                </a:lnTo>
                <a:lnTo>
                  <a:pt x="23266" y="1030909"/>
                </a:lnTo>
                <a:lnTo>
                  <a:pt x="40995" y="1073721"/>
                </a:lnTo>
                <a:lnTo>
                  <a:pt x="63500" y="1114361"/>
                </a:lnTo>
                <a:lnTo>
                  <a:pt x="90614" y="1152525"/>
                </a:lnTo>
                <a:lnTo>
                  <a:pt x="122212" y="1187843"/>
                </a:lnTo>
                <a:lnTo>
                  <a:pt x="157480" y="1219454"/>
                </a:lnTo>
                <a:lnTo>
                  <a:pt x="195618" y="1246568"/>
                </a:lnTo>
                <a:lnTo>
                  <a:pt x="236270" y="1269060"/>
                </a:lnTo>
                <a:lnTo>
                  <a:pt x="274891" y="1285049"/>
                </a:lnTo>
                <a:lnTo>
                  <a:pt x="323748" y="1299629"/>
                </a:lnTo>
                <a:lnTo>
                  <a:pt x="369887" y="1307426"/>
                </a:lnTo>
                <a:lnTo>
                  <a:pt x="417169" y="1310068"/>
                </a:lnTo>
                <a:lnTo>
                  <a:pt x="464439" y="1307426"/>
                </a:lnTo>
                <a:lnTo>
                  <a:pt x="510578" y="1299629"/>
                </a:lnTo>
                <a:lnTo>
                  <a:pt x="555231" y="1286789"/>
                </a:lnTo>
                <a:lnTo>
                  <a:pt x="598055" y="1269060"/>
                </a:lnTo>
                <a:lnTo>
                  <a:pt x="638708" y="1246568"/>
                </a:lnTo>
                <a:lnTo>
                  <a:pt x="676846" y="1219454"/>
                </a:lnTo>
                <a:lnTo>
                  <a:pt x="712114" y="1187843"/>
                </a:lnTo>
                <a:lnTo>
                  <a:pt x="715683" y="1183855"/>
                </a:lnTo>
                <a:lnTo>
                  <a:pt x="755002" y="1188643"/>
                </a:lnTo>
                <a:lnTo>
                  <a:pt x="803833" y="1190625"/>
                </a:lnTo>
                <a:lnTo>
                  <a:pt x="852652" y="1188643"/>
                </a:lnTo>
                <a:lnTo>
                  <a:pt x="900391" y="1182827"/>
                </a:lnTo>
                <a:lnTo>
                  <a:pt x="946886" y="1173327"/>
                </a:lnTo>
                <a:lnTo>
                  <a:pt x="991997" y="1160272"/>
                </a:lnTo>
                <a:lnTo>
                  <a:pt x="1035545" y="1143838"/>
                </a:lnTo>
                <a:lnTo>
                  <a:pt x="1077404" y="1124178"/>
                </a:lnTo>
                <a:lnTo>
                  <a:pt x="1117409" y="1101432"/>
                </a:lnTo>
                <a:lnTo>
                  <a:pt x="1155407" y="1075766"/>
                </a:lnTo>
                <a:lnTo>
                  <a:pt x="1191247" y="1047318"/>
                </a:lnTo>
                <a:lnTo>
                  <a:pt x="1224775" y="1016254"/>
                </a:lnTo>
                <a:lnTo>
                  <a:pt x="1255839" y="982738"/>
                </a:lnTo>
                <a:lnTo>
                  <a:pt x="1284274" y="946899"/>
                </a:lnTo>
                <a:lnTo>
                  <a:pt x="1309954" y="908900"/>
                </a:lnTo>
                <a:lnTo>
                  <a:pt x="1332687" y="868895"/>
                </a:lnTo>
                <a:lnTo>
                  <a:pt x="1352359" y="827036"/>
                </a:lnTo>
                <a:lnTo>
                  <a:pt x="1368793" y="783475"/>
                </a:lnTo>
                <a:lnTo>
                  <a:pt x="1381836" y="738365"/>
                </a:lnTo>
                <a:lnTo>
                  <a:pt x="1391348" y="691870"/>
                </a:lnTo>
                <a:lnTo>
                  <a:pt x="1397165" y="644131"/>
                </a:lnTo>
                <a:lnTo>
                  <a:pt x="1399146" y="59531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8700" y="1799502"/>
            <a:ext cx="12582525" cy="123825"/>
          </a:xfrm>
          <a:custGeom>
            <a:avLst/>
            <a:gdLst/>
            <a:ahLst/>
            <a:cxnLst/>
            <a:rect l="l" t="t" r="r" b="b"/>
            <a:pathLst>
              <a:path w="12582525" h="123825">
                <a:moveTo>
                  <a:pt x="125825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582524" y="0"/>
                </a:lnTo>
                <a:lnTo>
                  <a:pt x="125825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92973" y="616222"/>
            <a:ext cx="1724024" cy="72389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890724" y="1442742"/>
            <a:ext cx="9114155" cy="14939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Ingresamos</a:t>
            </a:r>
            <a:r>
              <a:rPr sz="2000" b="1" spc="-8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2A2929"/>
                </a:solidFill>
                <a:latin typeface="Arial"/>
                <a:cs typeface="Arial"/>
              </a:rPr>
              <a:t>a</a:t>
            </a:r>
            <a:r>
              <a:rPr sz="2000" b="1" spc="-8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Consulta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de</a:t>
            </a:r>
            <a:r>
              <a:rPr sz="2000" b="1" spc="-8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horarios</a:t>
            </a:r>
            <a:r>
              <a:rPr sz="2000" b="1" spc="-8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por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facultad</a:t>
            </a:r>
            <a:endParaRPr sz="2000" dirty="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805"/>
              </a:spcBef>
            </a:pP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Ingresar</a:t>
            </a:r>
            <a:r>
              <a:rPr sz="2150" spc="10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spc="5" dirty="0">
                <a:solidFill>
                  <a:srgbClr val="2A2929"/>
                </a:solidFill>
                <a:latin typeface="Arial MT"/>
                <a:cs typeface="Arial MT"/>
              </a:rPr>
              <a:t>a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la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página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spc="5" dirty="0">
                <a:solidFill>
                  <a:srgbClr val="2A2929"/>
                </a:solidFill>
                <a:latin typeface="Arial MT"/>
                <a:cs typeface="Arial MT"/>
              </a:rPr>
              <a:t>de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la</a:t>
            </a:r>
            <a:r>
              <a:rPr sz="2150" spc="10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Universidad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por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la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opción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estudiantes</a:t>
            </a:r>
            <a:r>
              <a:rPr sz="2150" spc="15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-</a:t>
            </a:r>
            <a:r>
              <a:rPr sz="2150" spc="10" dirty="0">
                <a:solidFill>
                  <a:srgbClr val="2A2929"/>
                </a:solidFill>
                <a:latin typeface="Arial MT"/>
                <a:cs typeface="Arial MT"/>
              </a:rPr>
              <a:t> </a:t>
            </a:r>
            <a:r>
              <a:rPr sz="2150" dirty="0">
                <a:solidFill>
                  <a:srgbClr val="2A2929"/>
                </a:solidFill>
                <a:latin typeface="Arial MT"/>
                <a:cs typeface="Arial MT"/>
              </a:rPr>
              <a:t>pregrado</a:t>
            </a:r>
            <a:endParaRPr sz="2150" dirty="0">
              <a:latin typeface="Arial MT"/>
              <a:cs typeface="Arial MT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673" y="3159579"/>
            <a:ext cx="12687300" cy="29146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004" y="3227178"/>
            <a:ext cx="6448648" cy="6562495"/>
          </a:xfrm>
          <a:prstGeom prst="rect">
            <a:avLst/>
          </a:prstGeom>
        </p:spPr>
      </p:pic>
      <p:sp>
        <p:nvSpPr>
          <p:cNvPr id="26" name="object 4"/>
          <p:cNvSpPr/>
          <p:nvPr/>
        </p:nvSpPr>
        <p:spPr>
          <a:xfrm>
            <a:off x="932260" y="856921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4</a:t>
            </a:r>
            <a:endParaRPr b="1" dirty="0"/>
          </a:p>
        </p:txBody>
      </p:sp>
      <p:sp>
        <p:nvSpPr>
          <p:cNvPr id="27" name="object 29"/>
          <p:cNvSpPr txBox="1"/>
          <p:nvPr/>
        </p:nvSpPr>
        <p:spPr>
          <a:xfrm>
            <a:off x="1890724" y="933628"/>
            <a:ext cx="5197997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CONSULTA DE HORARIOS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4EB6F6F-D85D-71FF-41A0-A9E9611C70E8}"/>
              </a:ext>
            </a:extLst>
          </p:cNvPr>
          <p:cNvSpPr/>
          <p:nvPr/>
        </p:nvSpPr>
        <p:spPr>
          <a:xfrm>
            <a:off x="4903392" y="5118847"/>
            <a:ext cx="887808" cy="6342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30FD513-1FF9-A17F-9D6B-9C50F4656E45}"/>
              </a:ext>
            </a:extLst>
          </p:cNvPr>
          <p:cNvSpPr/>
          <p:nvPr/>
        </p:nvSpPr>
        <p:spPr>
          <a:xfrm>
            <a:off x="7802872" y="7945064"/>
            <a:ext cx="3538633" cy="30130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422CCED-EC59-EB41-84CF-D6C5B47DAC46}"/>
              </a:ext>
            </a:extLst>
          </p:cNvPr>
          <p:cNvCxnSpPr>
            <a:cxnSpLocks/>
          </p:cNvCxnSpPr>
          <p:nvPr/>
        </p:nvCxnSpPr>
        <p:spPr>
          <a:xfrm flipH="1" flipV="1">
            <a:off x="11506200" y="8090171"/>
            <a:ext cx="1828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object 21"/>
          <p:cNvSpPr txBox="1"/>
          <p:nvPr/>
        </p:nvSpPr>
        <p:spPr>
          <a:xfrm>
            <a:off x="12810133" y="7640509"/>
            <a:ext cx="4060190" cy="6450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Genera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selección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de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endParaRPr lang="es-ES" sz="2000" b="1" spc="-70" dirty="0">
              <a:solidFill>
                <a:srgbClr val="2A2929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facultad.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4" name="Flecha: curvada hacia la izquierda 13">
            <a:extLst>
              <a:ext uri="{FF2B5EF4-FFF2-40B4-BE49-F238E27FC236}">
                <a16:creationId xmlns:a16="http://schemas.microsoft.com/office/drawing/2014/main" id="{3BDEDE3C-B105-C201-172B-5B0125AF4C70}"/>
              </a:ext>
            </a:extLst>
          </p:cNvPr>
          <p:cNvSpPr/>
          <p:nvPr/>
        </p:nvSpPr>
        <p:spPr>
          <a:xfrm rot="3889878">
            <a:off x="6171089" y="8035127"/>
            <a:ext cx="814747" cy="2367165"/>
          </a:xfrm>
          <a:prstGeom prst="curvedLeftArrow">
            <a:avLst/>
          </a:prstGeom>
          <a:solidFill>
            <a:srgbClr val="185E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rgbClr val="F6F6F6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6CA5036-0D2A-FE0B-FE7F-03F4E1ED4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599" y="6088389"/>
            <a:ext cx="5027691" cy="313032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1A4AFC3-ABAC-3906-9BC8-1C3DA6C114BA}"/>
              </a:ext>
            </a:extLst>
          </p:cNvPr>
          <p:cNvSpPr/>
          <p:nvPr/>
        </p:nvSpPr>
        <p:spPr>
          <a:xfrm>
            <a:off x="1465934" y="8186191"/>
            <a:ext cx="1810665" cy="30130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49587" y="8548371"/>
            <a:ext cx="1250315" cy="1738630"/>
          </a:xfrm>
          <a:custGeom>
            <a:avLst/>
            <a:gdLst/>
            <a:ahLst/>
            <a:cxnLst/>
            <a:rect l="l" t="t" r="r" b="b"/>
            <a:pathLst>
              <a:path w="1250315" h="1738629">
                <a:moveTo>
                  <a:pt x="0" y="1738628"/>
                </a:moveTo>
                <a:lnTo>
                  <a:pt x="1250168" y="1738628"/>
                </a:lnTo>
                <a:lnTo>
                  <a:pt x="1250168" y="0"/>
                </a:lnTo>
                <a:lnTo>
                  <a:pt x="0" y="0"/>
                </a:lnTo>
                <a:lnTo>
                  <a:pt x="0" y="1738628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199756" y="5143500"/>
            <a:ext cx="1088390" cy="5143500"/>
            <a:chOff x="17199756" y="5143500"/>
            <a:chExt cx="1088390" cy="5143500"/>
          </a:xfrm>
        </p:grpSpPr>
        <p:sp>
          <p:nvSpPr>
            <p:cNvPr id="4" name="object 4"/>
            <p:cNvSpPr/>
            <p:nvPr/>
          </p:nvSpPr>
          <p:spPr>
            <a:xfrm>
              <a:off x="17323581" y="8548371"/>
              <a:ext cx="964565" cy="1738630"/>
            </a:xfrm>
            <a:custGeom>
              <a:avLst/>
              <a:gdLst/>
              <a:ahLst/>
              <a:cxnLst/>
              <a:rect l="l" t="t" r="r" b="b"/>
              <a:pathLst>
                <a:path w="964565" h="1738629">
                  <a:moveTo>
                    <a:pt x="0" y="1738628"/>
                  </a:moveTo>
                  <a:lnTo>
                    <a:pt x="964419" y="1738628"/>
                  </a:lnTo>
                  <a:lnTo>
                    <a:pt x="964419" y="0"/>
                  </a:lnTo>
                  <a:lnTo>
                    <a:pt x="0" y="0"/>
                  </a:lnTo>
                  <a:lnTo>
                    <a:pt x="0" y="1738628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99756" y="5143500"/>
              <a:ext cx="123825" cy="5143500"/>
            </a:xfrm>
            <a:custGeom>
              <a:avLst/>
              <a:gdLst/>
              <a:ahLst/>
              <a:cxnLst/>
              <a:rect l="l" t="t" r="r" b="b"/>
              <a:pathLst>
                <a:path w="123825" h="5143500">
                  <a:moveTo>
                    <a:pt x="123824" y="5143498"/>
                  </a:moveTo>
                  <a:lnTo>
                    <a:pt x="0" y="5143498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5143498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5919691" y="1032280"/>
            <a:ext cx="1399540" cy="1310640"/>
          </a:xfrm>
          <a:custGeom>
            <a:avLst/>
            <a:gdLst/>
            <a:ahLst/>
            <a:cxnLst/>
            <a:rect l="l" t="t" r="r" b="b"/>
            <a:pathLst>
              <a:path w="1399540" h="1310639">
                <a:moveTo>
                  <a:pt x="1399146" y="595312"/>
                </a:moveTo>
                <a:lnTo>
                  <a:pt x="1397165" y="546481"/>
                </a:lnTo>
                <a:lnTo>
                  <a:pt x="1391348" y="498741"/>
                </a:lnTo>
                <a:lnTo>
                  <a:pt x="1381836" y="452247"/>
                </a:lnTo>
                <a:lnTo>
                  <a:pt x="1368793" y="407149"/>
                </a:lnTo>
                <a:lnTo>
                  <a:pt x="1352359" y="363588"/>
                </a:lnTo>
                <a:lnTo>
                  <a:pt x="1332687" y="321729"/>
                </a:lnTo>
                <a:lnTo>
                  <a:pt x="1309954" y="281724"/>
                </a:lnTo>
                <a:lnTo>
                  <a:pt x="1284274" y="243725"/>
                </a:lnTo>
                <a:lnTo>
                  <a:pt x="1255839" y="207886"/>
                </a:lnTo>
                <a:lnTo>
                  <a:pt x="1224775" y="174358"/>
                </a:lnTo>
                <a:lnTo>
                  <a:pt x="1191247" y="143294"/>
                </a:lnTo>
                <a:lnTo>
                  <a:pt x="1155407" y="114858"/>
                </a:lnTo>
                <a:lnTo>
                  <a:pt x="1117409" y="89192"/>
                </a:lnTo>
                <a:lnTo>
                  <a:pt x="1077404" y="66446"/>
                </a:lnTo>
                <a:lnTo>
                  <a:pt x="1035545" y="46774"/>
                </a:lnTo>
                <a:lnTo>
                  <a:pt x="991997" y="30353"/>
                </a:lnTo>
                <a:lnTo>
                  <a:pt x="946886" y="17297"/>
                </a:lnTo>
                <a:lnTo>
                  <a:pt x="900391" y="7785"/>
                </a:lnTo>
                <a:lnTo>
                  <a:pt x="852652" y="1968"/>
                </a:lnTo>
                <a:lnTo>
                  <a:pt x="803833" y="0"/>
                </a:lnTo>
                <a:lnTo>
                  <a:pt x="755002" y="1968"/>
                </a:lnTo>
                <a:lnTo>
                  <a:pt x="707263" y="7785"/>
                </a:lnTo>
                <a:lnTo>
                  <a:pt x="685177" y="12306"/>
                </a:lnTo>
                <a:lnTo>
                  <a:pt x="685177" y="1178318"/>
                </a:lnTo>
                <a:lnTo>
                  <a:pt x="655472" y="1204391"/>
                </a:lnTo>
                <a:lnTo>
                  <a:pt x="612927" y="1232865"/>
                </a:lnTo>
                <a:lnTo>
                  <a:pt x="567309" y="1255369"/>
                </a:lnTo>
                <a:lnTo>
                  <a:pt x="519137" y="1271714"/>
                </a:lnTo>
                <a:lnTo>
                  <a:pt x="468922" y="1281684"/>
                </a:lnTo>
                <a:lnTo>
                  <a:pt x="417169" y="1285049"/>
                </a:lnTo>
                <a:lnTo>
                  <a:pt x="365404" y="1281684"/>
                </a:lnTo>
                <a:lnTo>
                  <a:pt x="315188" y="1271714"/>
                </a:lnTo>
                <a:lnTo>
                  <a:pt x="267017" y="1255369"/>
                </a:lnTo>
                <a:lnTo>
                  <a:pt x="221411" y="1232865"/>
                </a:lnTo>
                <a:lnTo>
                  <a:pt x="178854" y="1204391"/>
                </a:lnTo>
                <a:lnTo>
                  <a:pt x="139890" y="1170178"/>
                </a:lnTo>
                <a:lnTo>
                  <a:pt x="105676" y="1131201"/>
                </a:lnTo>
                <a:lnTo>
                  <a:pt x="77203" y="1088656"/>
                </a:lnTo>
                <a:lnTo>
                  <a:pt x="54686" y="1043038"/>
                </a:lnTo>
                <a:lnTo>
                  <a:pt x="38341" y="994867"/>
                </a:lnTo>
                <a:lnTo>
                  <a:pt x="28371" y="944651"/>
                </a:lnTo>
                <a:lnTo>
                  <a:pt x="25006" y="892898"/>
                </a:lnTo>
                <a:lnTo>
                  <a:pt x="28371" y="841133"/>
                </a:lnTo>
                <a:lnTo>
                  <a:pt x="38341" y="790917"/>
                </a:lnTo>
                <a:lnTo>
                  <a:pt x="54686" y="742746"/>
                </a:lnTo>
                <a:lnTo>
                  <a:pt x="77203" y="697141"/>
                </a:lnTo>
                <a:lnTo>
                  <a:pt x="105676" y="654583"/>
                </a:lnTo>
                <a:lnTo>
                  <a:pt x="139890" y="615619"/>
                </a:lnTo>
                <a:lnTo>
                  <a:pt x="178854" y="581406"/>
                </a:lnTo>
                <a:lnTo>
                  <a:pt x="209918" y="560628"/>
                </a:lnTo>
                <a:lnTo>
                  <a:pt x="208521" y="595312"/>
                </a:lnTo>
                <a:lnTo>
                  <a:pt x="210489" y="644131"/>
                </a:lnTo>
                <a:lnTo>
                  <a:pt x="216306" y="691870"/>
                </a:lnTo>
                <a:lnTo>
                  <a:pt x="225818" y="738365"/>
                </a:lnTo>
                <a:lnTo>
                  <a:pt x="238861" y="783475"/>
                </a:lnTo>
                <a:lnTo>
                  <a:pt x="255295" y="827036"/>
                </a:lnTo>
                <a:lnTo>
                  <a:pt x="274967" y="868895"/>
                </a:lnTo>
                <a:lnTo>
                  <a:pt x="297700" y="908900"/>
                </a:lnTo>
                <a:lnTo>
                  <a:pt x="323380" y="946899"/>
                </a:lnTo>
                <a:lnTo>
                  <a:pt x="351815" y="982738"/>
                </a:lnTo>
                <a:lnTo>
                  <a:pt x="382879" y="1016254"/>
                </a:lnTo>
                <a:lnTo>
                  <a:pt x="416407" y="1047318"/>
                </a:lnTo>
                <a:lnTo>
                  <a:pt x="452247" y="1075766"/>
                </a:lnTo>
                <a:lnTo>
                  <a:pt x="490245" y="1101432"/>
                </a:lnTo>
                <a:lnTo>
                  <a:pt x="530250" y="1124178"/>
                </a:lnTo>
                <a:lnTo>
                  <a:pt x="572109" y="1143838"/>
                </a:lnTo>
                <a:lnTo>
                  <a:pt x="615657" y="1160272"/>
                </a:lnTo>
                <a:lnTo>
                  <a:pt x="660768" y="1173327"/>
                </a:lnTo>
                <a:lnTo>
                  <a:pt x="685177" y="1178318"/>
                </a:lnTo>
                <a:lnTo>
                  <a:pt x="685177" y="12306"/>
                </a:lnTo>
                <a:lnTo>
                  <a:pt x="615657" y="30353"/>
                </a:lnTo>
                <a:lnTo>
                  <a:pt x="572109" y="46774"/>
                </a:lnTo>
                <a:lnTo>
                  <a:pt x="530250" y="66446"/>
                </a:lnTo>
                <a:lnTo>
                  <a:pt x="490245" y="89192"/>
                </a:lnTo>
                <a:lnTo>
                  <a:pt x="452247" y="114858"/>
                </a:lnTo>
                <a:lnTo>
                  <a:pt x="416407" y="143294"/>
                </a:lnTo>
                <a:lnTo>
                  <a:pt x="382879" y="174358"/>
                </a:lnTo>
                <a:lnTo>
                  <a:pt x="351815" y="207886"/>
                </a:lnTo>
                <a:lnTo>
                  <a:pt x="323380" y="243725"/>
                </a:lnTo>
                <a:lnTo>
                  <a:pt x="297700" y="281724"/>
                </a:lnTo>
                <a:lnTo>
                  <a:pt x="274967" y="321729"/>
                </a:lnTo>
                <a:lnTo>
                  <a:pt x="255295" y="363588"/>
                </a:lnTo>
                <a:lnTo>
                  <a:pt x="238861" y="407149"/>
                </a:lnTo>
                <a:lnTo>
                  <a:pt x="225818" y="452247"/>
                </a:lnTo>
                <a:lnTo>
                  <a:pt x="216306" y="498741"/>
                </a:lnTo>
                <a:lnTo>
                  <a:pt x="212509" y="529869"/>
                </a:lnTo>
                <a:lnTo>
                  <a:pt x="195618" y="539216"/>
                </a:lnTo>
                <a:lnTo>
                  <a:pt x="157480" y="566343"/>
                </a:lnTo>
                <a:lnTo>
                  <a:pt x="122212" y="597941"/>
                </a:lnTo>
                <a:lnTo>
                  <a:pt x="90614" y="633209"/>
                </a:lnTo>
                <a:lnTo>
                  <a:pt x="63500" y="671347"/>
                </a:lnTo>
                <a:lnTo>
                  <a:pt x="40995" y="712000"/>
                </a:lnTo>
                <a:lnTo>
                  <a:pt x="23266" y="754824"/>
                </a:lnTo>
                <a:lnTo>
                  <a:pt x="10426" y="799477"/>
                </a:lnTo>
                <a:lnTo>
                  <a:pt x="2628" y="845616"/>
                </a:lnTo>
                <a:lnTo>
                  <a:pt x="0" y="892898"/>
                </a:lnTo>
                <a:lnTo>
                  <a:pt x="2628" y="940168"/>
                </a:lnTo>
                <a:lnTo>
                  <a:pt x="10426" y="986282"/>
                </a:lnTo>
                <a:lnTo>
                  <a:pt x="23266" y="1030909"/>
                </a:lnTo>
                <a:lnTo>
                  <a:pt x="40995" y="1073721"/>
                </a:lnTo>
                <a:lnTo>
                  <a:pt x="63500" y="1114361"/>
                </a:lnTo>
                <a:lnTo>
                  <a:pt x="90614" y="1152525"/>
                </a:lnTo>
                <a:lnTo>
                  <a:pt x="122212" y="1187843"/>
                </a:lnTo>
                <a:lnTo>
                  <a:pt x="157480" y="1219454"/>
                </a:lnTo>
                <a:lnTo>
                  <a:pt x="195618" y="1246568"/>
                </a:lnTo>
                <a:lnTo>
                  <a:pt x="236270" y="1269060"/>
                </a:lnTo>
                <a:lnTo>
                  <a:pt x="274891" y="1285049"/>
                </a:lnTo>
                <a:lnTo>
                  <a:pt x="323748" y="1299629"/>
                </a:lnTo>
                <a:lnTo>
                  <a:pt x="369887" y="1307426"/>
                </a:lnTo>
                <a:lnTo>
                  <a:pt x="417169" y="1310068"/>
                </a:lnTo>
                <a:lnTo>
                  <a:pt x="464439" y="1307426"/>
                </a:lnTo>
                <a:lnTo>
                  <a:pt x="510578" y="1299629"/>
                </a:lnTo>
                <a:lnTo>
                  <a:pt x="555231" y="1286789"/>
                </a:lnTo>
                <a:lnTo>
                  <a:pt x="598055" y="1269060"/>
                </a:lnTo>
                <a:lnTo>
                  <a:pt x="638708" y="1246568"/>
                </a:lnTo>
                <a:lnTo>
                  <a:pt x="676846" y="1219454"/>
                </a:lnTo>
                <a:lnTo>
                  <a:pt x="712114" y="1187843"/>
                </a:lnTo>
                <a:lnTo>
                  <a:pt x="715683" y="1183855"/>
                </a:lnTo>
                <a:lnTo>
                  <a:pt x="755002" y="1188643"/>
                </a:lnTo>
                <a:lnTo>
                  <a:pt x="803833" y="1190625"/>
                </a:lnTo>
                <a:lnTo>
                  <a:pt x="852652" y="1188643"/>
                </a:lnTo>
                <a:lnTo>
                  <a:pt x="900391" y="1182827"/>
                </a:lnTo>
                <a:lnTo>
                  <a:pt x="946886" y="1173327"/>
                </a:lnTo>
                <a:lnTo>
                  <a:pt x="991997" y="1160272"/>
                </a:lnTo>
                <a:lnTo>
                  <a:pt x="1035545" y="1143838"/>
                </a:lnTo>
                <a:lnTo>
                  <a:pt x="1077404" y="1124178"/>
                </a:lnTo>
                <a:lnTo>
                  <a:pt x="1117409" y="1101432"/>
                </a:lnTo>
                <a:lnTo>
                  <a:pt x="1155407" y="1075766"/>
                </a:lnTo>
                <a:lnTo>
                  <a:pt x="1191247" y="1047318"/>
                </a:lnTo>
                <a:lnTo>
                  <a:pt x="1224775" y="1016254"/>
                </a:lnTo>
                <a:lnTo>
                  <a:pt x="1255839" y="982738"/>
                </a:lnTo>
                <a:lnTo>
                  <a:pt x="1284274" y="946899"/>
                </a:lnTo>
                <a:lnTo>
                  <a:pt x="1309954" y="908900"/>
                </a:lnTo>
                <a:lnTo>
                  <a:pt x="1332687" y="868895"/>
                </a:lnTo>
                <a:lnTo>
                  <a:pt x="1352359" y="827036"/>
                </a:lnTo>
                <a:lnTo>
                  <a:pt x="1368793" y="783475"/>
                </a:lnTo>
                <a:lnTo>
                  <a:pt x="1381836" y="738365"/>
                </a:lnTo>
                <a:lnTo>
                  <a:pt x="1391348" y="691870"/>
                </a:lnTo>
                <a:lnTo>
                  <a:pt x="1397165" y="644131"/>
                </a:lnTo>
                <a:lnTo>
                  <a:pt x="1399146" y="59531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8700" y="1799502"/>
            <a:ext cx="12582525" cy="123825"/>
          </a:xfrm>
          <a:custGeom>
            <a:avLst/>
            <a:gdLst/>
            <a:ahLst/>
            <a:cxnLst/>
            <a:rect l="l" t="t" r="r" b="b"/>
            <a:pathLst>
              <a:path w="12582525" h="123825">
                <a:moveTo>
                  <a:pt x="125825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582524" y="0"/>
                </a:lnTo>
                <a:lnTo>
                  <a:pt x="125825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92973" y="616222"/>
            <a:ext cx="1724024" cy="723899"/>
          </a:xfrm>
          <a:prstGeom prst="rect">
            <a:avLst/>
          </a:prstGeom>
        </p:spPr>
      </p:pic>
      <p:sp>
        <p:nvSpPr>
          <p:cNvPr id="26" name="object 4"/>
          <p:cNvSpPr/>
          <p:nvPr/>
        </p:nvSpPr>
        <p:spPr>
          <a:xfrm>
            <a:off x="932260" y="856921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4</a:t>
            </a:r>
            <a:endParaRPr b="1" dirty="0"/>
          </a:p>
        </p:txBody>
      </p:sp>
      <p:sp>
        <p:nvSpPr>
          <p:cNvPr id="27" name="object 29"/>
          <p:cNvSpPr txBox="1"/>
          <p:nvPr/>
        </p:nvSpPr>
        <p:spPr>
          <a:xfrm>
            <a:off x="1890724" y="933628"/>
            <a:ext cx="5197997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CONSULTA DE HORARIOS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22E9DD3-6046-EA09-1229-6D5CE0EF54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13"/>
          <a:stretch/>
        </p:blipFill>
        <p:spPr>
          <a:xfrm>
            <a:off x="1762847" y="2552700"/>
            <a:ext cx="13673815" cy="4800600"/>
          </a:xfrm>
          <a:prstGeom prst="rect">
            <a:avLst/>
          </a:prstGeom>
        </p:spPr>
      </p:pic>
      <p:sp>
        <p:nvSpPr>
          <p:cNvPr id="15" name="object 20">
            <a:extLst>
              <a:ext uri="{FF2B5EF4-FFF2-40B4-BE49-F238E27FC236}">
                <a16:creationId xmlns:a16="http://schemas.microsoft.com/office/drawing/2014/main" id="{F57E4581-1989-D412-A4F2-C4402ADC7B6C}"/>
              </a:ext>
            </a:extLst>
          </p:cNvPr>
          <p:cNvSpPr txBox="1"/>
          <p:nvPr/>
        </p:nvSpPr>
        <p:spPr>
          <a:xfrm>
            <a:off x="2174816" y="8256817"/>
            <a:ext cx="10044582" cy="93230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s-ES" sz="2000" b="1" spc="-25" dirty="0">
                <a:solidFill>
                  <a:srgbClr val="2A2929"/>
                </a:solidFill>
                <a:latin typeface="Arial"/>
                <a:cs typeface="Arial"/>
              </a:rPr>
              <a:t>Se descarga un archivo Excel donde pueden visualizar los horarios según imagen</a:t>
            </a:r>
            <a:endParaRPr sz="2150" dirty="0">
              <a:latin typeface="Arial MT"/>
              <a:cs typeface="Arial MT"/>
            </a:endParaRPr>
          </a:p>
        </p:txBody>
      </p:sp>
      <p:pic>
        <p:nvPicPr>
          <p:cNvPr id="18" name="object 18">
            <a:extLst>
              <a:ext uri="{FF2B5EF4-FFF2-40B4-BE49-F238E27FC236}">
                <a16:creationId xmlns:a16="http://schemas.microsoft.com/office/drawing/2014/main" id="{20F7DCCA-D6F9-A032-100A-5C48B0DD0D0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8137" y="8162013"/>
            <a:ext cx="725284" cy="77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77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49587" y="8548375"/>
            <a:ext cx="1250315" cy="1738630"/>
          </a:xfrm>
          <a:custGeom>
            <a:avLst/>
            <a:gdLst/>
            <a:ahLst/>
            <a:cxnLst/>
            <a:rect l="l" t="t" r="r" b="b"/>
            <a:pathLst>
              <a:path w="1250315" h="1738629">
                <a:moveTo>
                  <a:pt x="0" y="1738624"/>
                </a:moveTo>
                <a:lnTo>
                  <a:pt x="1250168" y="1738624"/>
                </a:lnTo>
                <a:lnTo>
                  <a:pt x="1250168" y="0"/>
                </a:lnTo>
                <a:lnTo>
                  <a:pt x="0" y="0"/>
                </a:lnTo>
                <a:lnTo>
                  <a:pt x="0" y="1738624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199756" y="5143502"/>
            <a:ext cx="1088390" cy="5143500"/>
            <a:chOff x="17199756" y="5143502"/>
            <a:chExt cx="1088390" cy="5143500"/>
          </a:xfrm>
        </p:grpSpPr>
        <p:sp>
          <p:nvSpPr>
            <p:cNvPr id="4" name="object 4"/>
            <p:cNvSpPr/>
            <p:nvPr/>
          </p:nvSpPr>
          <p:spPr>
            <a:xfrm>
              <a:off x="17323581" y="8548374"/>
              <a:ext cx="964565" cy="1738630"/>
            </a:xfrm>
            <a:custGeom>
              <a:avLst/>
              <a:gdLst/>
              <a:ahLst/>
              <a:cxnLst/>
              <a:rect l="l" t="t" r="r" b="b"/>
              <a:pathLst>
                <a:path w="964565" h="1738629">
                  <a:moveTo>
                    <a:pt x="0" y="1738624"/>
                  </a:moveTo>
                  <a:lnTo>
                    <a:pt x="964419" y="1738624"/>
                  </a:lnTo>
                  <a:lnTo>
                    <a:pt x="964419" y="0"/>
                  </a:lnTo>
                  <a:lnTo>
                    <a:pt x="0" y="0"/>
                  </a:lnTo>
                  <a:lnTo>
                    <a:pt x="0" y="173862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99756" y="5143502"/>
              <a:ext cx="123825" cy="5143500"/>
            </a:xfrm>
            <a:custGeom>
              <a:avLst/>
              <a:gdLst/>
              <a:ahLst/>
              <a:cxnLst/>
              <a:rect l="l" t="t" r="r" b="b"/>
              <a:pathLst>
                <a:path w="123825" h="5143500">
                  <a:moveTo>
                    <a:pt x="123824" y="5143496"/>
                  </a:moveTo>
                  <a:lnTo>
                    <a:pt x="0" y="5143496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514349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5919691" y="1032280"/>
            <a:ext cx="1399540" cy="1310640"/>
          </a:xfrm>
          <a:custGeom>
            <a:avLst/>
            <a:gdLst/>
            <a:ahLst/>
            <a:cxnLst/>
            <a:rect l="l" t="t" r="r" b="b"/>
            <a:pathLst>
              <a:path w="1399540" h="1310639">
                <a:moveTo>
                  <a:pt x="1399146" y="595312"/>
                </a:moveTo>
                <a:lnTo>
                  <a:pt x="1397165" y="546493"/>
                </a:lnTo>
                <a:lnTo>
                  <a:pt x="1391348" y="498754"/>
                </a:lnTo>
                <a:lnTo>
                  <a:pt x="1381836" y="452247"/>
                </a:lnTo>
                <a:lnTo>
                  <a:pt x="1368793" y="407149"/>
                </a:lnTo>
                <a:lnTo>
                  <a:pt x="1352359" y="363588"/>
                </a:lnTo>
                <a:lnTo>
                  <a:pt x="1332687" y="321729"/>
                </a:lnTo>
                <a:lnTo>
                  <a:pt x="1309954" y="281724"/>
                </a:lnTo>
                <a:lnTo>
                  <a:pt x="1284274" y="243725"/>
                </a:lnTo>
                <a:lnTo>
                  <a:pt x="1255839" y="207886"/>
                </a:lnTo>
                <a:lnTo>
                  <a:pt x="1224775" y="174358"/>
                </a:lnTo>
                <a:lnTo>
                  <a:pt x="1191247" y="143306"/>
                </a:lnTo>
                <a:lnTo>
                  <a:pt x="1155407" y="114858"/>
                </a:lnTo>
                <a:lnTo>
                  <a:pt x="1117409" y="89192"/>
                </a:lnTo>
                <a:lnTo>
                  <a:pt x="1077404" y="66446"/>
                </a:lnTo>
                <a:lnTo>
                  <a:pt x="1035545" y="46786"/>
                </a:lnTo>
                <a:lnTo>
                  <a:pt x="991997" y="30353"/>
                </a:lnTo>
                <a:lnTo>
                  <a:pt x="946886" y="17297"/>
                </a:lnTo>
                <a:lnTo>
                  <a:pt x="900391" y="7797"/>
                </a:lnTo>
                <a:lnTo>
                  <a:pt x="852652" y="1968"/>
                </a:lnTo>
                <a:lnTo>
                  <a:pt x="803833" y="0"/>
                </a:lnTo>
                <a:lnTo>
                  <a:pt x="755002" y="1968"/>
                </a:lnTo>
                <a:lnTo>
                  <a:pt x="707263" y="7797"/>
                </a:lnTo>
                <a:lnTo>
                  <a:pt x="685177" y="12319"/>
                </a:lnTo>
                <a:lnTo>
                  <a:pt x="685177" y="1178318"/>
                </a:lnTo>
                <a:lnTo>
                  <a:pt x="655472" y="1204391"/>
                </a:lnTo>
                <a:lnTo>
                  <a:pt x="612927" y="1232865"/>
                </a:lnTo>
                <a:lnTo>
                  <a:pt x="567309" y="1255382"/>
                </a:lnTo>
                <a:lnTo>
                  <a:pt x="519137" y="1271727"/>
                </a:lnTo>
                <a:lnTo>
                  <a:pt x="468922" y="1281684"/>
                </a:lnTo>
                <a:lnTo>
                  <a:pt x="417169" y="1285049"/>
                </a:lnTo>
                <a:lnTo>
                  <a:pt x="365404" y="1281684"/>
                </a:lnTo>
                <a:lnTo>
                  <a:pt x="315188" y="1271727"/>
                </a:lnTo>
                <a:lnTo>
                  <a:pt x="267017" y="1255382"/>
                </a:lnTo>
                <a:lnTo>
                  <a:pt x="221411" y="1232865"/>
                </a:lnTo>
                <a:lnTo>
                  <a:pt x="178854" y="1204391"/>
                </a:lnTo>
                <a:lnTo>
                  <a:pt x="139890" y="1170178"/>
                </a:lnTo>
                <a:lnTo>
                  <a:pt x="105676" y="1131201"/>
                </a:lnTo>
                <a:lnTo>
                  <a:pt x="77203" y="1088656"/>
                </a:lnTo>
                <a:lnTo>
                  <a:pt x="54686" y="1043038"/>
                </a:lnTo>
                <a:lnTo>
                  <a:pt x="38341" y="994867"/>
                </a:lnTo>
                <a:lnTo>
                  <a:pt x="28371" y="944651"/>
                </a:lnTo>
                <a:lnTo>
                  <a:pt x="25006" y="892898"/>
                </a:lnTo>
                <a:lnTo>
                  <a:pt x="28371" y="841146"/>
                </a:lnTo>
                <a:lnTo>
                  <a:pt x="38341" y="790917"/>
                </a:lnTo>
                <a:lnTo>
                  <a:pt x="54686" y="742746"/>
                </a:lnTo>
                <a:lnTo>
                  <a:pt x="77203" y="697141"/>
                </a:lnTo>
                <a:lnTo>
                  <a:pt x="105676" y="654583"/>
                </a:lnTo>
                <a:lnTo>
                  <a:pt x="139890" y="615619"/>
                </a:lnTo>
                <a:lnTo>
                  <a:pt x="178854" y="581406"/>
                </a:lnTo>
                <a:lnTo>
                  <a:pt x="209918" y="560628"/>
                </a:lnTo>
                <a:lnTo>
                  <a:pt x="208521" y="595312"/>
                </a:lnTo>
                <a:lnTo>
                  <a:pt x="210489" y="644131"/>
                </a:lnTo>
                <a:lnTo>
                  <a:pt x="216306" y="691870"/>
                </a:lnTo>
                <a:lnTo>
                  <a:pt x="225818" y="738378"/>
                </a:lnTo>
                <a:lnTo>
                  <a:pt x="238861" y="783475"/>
                </a:lnTo>
                <a:lnTo>
                  <a:pt x="255295" y="827036"/>
                </a:lnTo>
                <a:lnTo>
                  <a:pt x="274967" y="868895"/>
                </a:lnTo>
                <a:lnTo>
                  <a:pt x="297700" y="908900"/>
                </a:lnTo>
                <a:lnTo>
                  <a:pt x="323380" y="946899"/>
                </a:lnTo>
                <a:lnTo>
                  <a:pt x="351815" y="982738"/>
                </a:lnTo>
                <a:lnTo>
                  <a:pt x="382879" y="1016266"/>
                </a:lnTo>
                <a:lnTo>
                  <a:pt x="416407" y="1047318"/>
                </a:lnTo>
                <a:lnTo>
                  <a:pt x="452247" y="1075766"/>
                </a:lnTo>
                <a:lnTo>
                  <a:pt x="490245" y="1101432"/>
                </a:lnTo>
                <a:lnTo>
                  <a:pt x="530250" y="1124178"/>
                </a:lnTo>
                <a:lnTo>
                  <a:pt x="572109" y="1143838"/>
                </a:lnTo>
                <a:lnTo>
                  <a:pt x="615657" y="1160272"/>
                </a:lnTo>
                <a:lnTo>
                  <a:pt x="660768" y="1173327"/>
                </a:lnTo>
                <a:lnTo>
                  <a:pt x="685177" y="1178318"/>
                </a:lnTo>
                <a:lnTo>
                  <a:pt x="685177" y="12319"/>
                </a:lnTo>
                <a:lnTo>
                  <a:pt x="615657" y="30353"/>
                </a:lnTo>
                <a:lnTo>
                  <a:pt x="572109" y="46786"/>
                </a:lnTo>
                <a:lnTo>
                  <a:pt x="530250" y="66446"/>
                </a:lnTo>
                <a:lnTo>
                  <a:pt x="490245" y="89192"/>
                </a:lnTo>
                <a:lnTo>
                  <a:pt x="452247" y="114858"/>
                </a:lnTo>
                <a:lnTo>
                  <a:pt x="416407" y="143306"/>
                </a:lnTo>
                <a:lnTo>
                  <a:pt x="382879" y="174358"/>
                </a:lnTo>
                <a:lnTo>
                  <a:pt x="351815" y="207886"/>
                </a:lnTo>
                <a:lnTo>
                  <a:pt x="323380" y="243725"/>
                </a:lnTo>
                <a:lnTo>
                  <a:pt x="297700" y="281724"/>
                </a:lnTo>
                <a:lnTo>
                  <a:pt x="274967" y="321729"/>
                </a:lnTo>
                <a:lnTo>
                  <a:pt x="255295" y="363588"/>
                </a:lnTo>
                <a:lnTo>
                  <a:pt x="238861" y="407149"/>
                </a:lnTo>
                <a:lnTo>
                  <a:pt x="225818" y="452247"/>
                </a:lnTo>
                <a:lnTo>
                  <a:pt x="216306" y="498754"/>
                </a:lnTo>
                <a:lnTo>
                  <a:pt x="212509" y="529882"/>
                </a:lnTo>
                <a:lnTo>
                  <a:pt x="195618" y="539229"/>
                </a:lnTo>
                <a:lnTo>
                  <a:pt x="157480" y="566343"/>
                </a:lnTo>
                <a:lnTo>
                  <a:pt x="122212" y="597941"/>
                </a:lnTo>
                <a:lnTo>
                  <a:pt x="90614" y="633222"/>
                </a:lnTo>
                <a:lnTo>
                  <a:pt x="63500" y="671347"/>
                </a:lnTo>
                <a:lnTo>
                  <a:pt x="40995" y="712000"/>
                </a:lnTo>
                <a:lnTo>
                  <a:pt x="23266" y="754824"/>
                </a:lnTo>
                <a:lnTo>
                  <a:pt x="10426" y="799477"/>
                </a:lnTo>
                <a:lnTo>
                  <a:pt x="2628" y="845616"/>
                </a:lnTo>
                <a:lnTo>
                  <a:pt x="0" y="892898"/>
                </a:lnTo>
                <a:lnTo>
                  <a:pt x="2628" y="940168"/>
                </a:lnTo>
                <a:lnTo>
                  <a:pt x="10426" y="986282"/>
                </a:lnTo>
                <a:lnTo>
                  <a:pt x="23266" y="1030909"/>
                </a:lnTo>
                <a:lnTo>
                  <a:pt x="40995" y="1073721"/>
                </a:lnTo>
                <a:lnTo>
                  <a:pt x="63500" y="1114374"/>
                </a:lnTo>
                <a:lnTo>
                  <a:pt x="90614" y="1152525"/>
                </a:lnTo>
                <a:lnTo>
                  <a:pt x="122212" y="1187843"/>
                </a:lnTo>
                <a:lnTo>
                  <a:pt x="157480" y="1219454"/>
                </a:lnTo>
                <a:lnTo>
                  <a:pt x="195618" y="1246568"/>
                </a:lnTo>
                <a:lnTo>
                  <a:pt x="236270" y="1269060"/>
                </a:lnTo>
                <a:lnTo>
                  <a:pt x="274891" y="1285049"/>
                </a:lnTo>
                <a:lnTo>
                  <a:pt x="323748" y="1299629"/>
                </a:lnTo>
                <a:lnTo>
                  <a:pt x="369887" y="1307439"/>
                </a:lnTo>
                <a:lnTo>
                  <a:pt x="417169" y="1310068"/>
                </a:lnTo>
                <a:lnTo>
                  <a:pt x="464439" y="1307439"/>
                </a:lnTo>
                <a:lnTo>
                  <a:pt x="510578" y="1299629"/>
                </a:lnTo>
                <a:lnTo>
                  <a:pt x="555231" y="1286789"/>
                </a:lnTo>
                <a:lnTo>
                  <a:pt x="598055" y="1269060"/>
                </a:lnTo>
                <a:lnTo>
                  <a:pt x="638708" y="1246568"/>
                </a:lnTo>
                <a:lnTo>
                  <a:pt x="676846" y="1219454"/>
                </a:lnTo>
                <a:lnTo>
                  <a:pt x="712114" y="1187843"/>
                </a:lnTo>
                <a:lnTo>
                  <a:pt x="715683" y="1183868"/>
                </a:lnTo>
                <a:lnTo>
                  <a:pt x="755002" y="1188656"/>
                </a:lnTo>
                <a:lnTo>
                  <a:pt x="803833" y="1190625"/>
                </a:lnTo>
                <a:lnTo>
                  <a:pt x="852652" y="1188656"/>
                </a:lnTo>
                <a:lnTo>
                  <a:pt x="900391" y="1182827"/>
                </a:lnTo>
                <a:lnTo>
                  <a:pt x="946886" y="1173327"/>
                </a:lnTo>
                <a:lnTo>
                  <a:pt x="991997" y="1160272"/>
                </a:lnTo>
                <a:lnTo>
                  <a:pt x="1035545" y="1143838"/>
                </a:lnTo>
                <a:lnTo>
                  <a:pt x="1077404" y="1124178"/>
                </a:lnTo>
                <a:lnTo>
                  <a:pt x="1117409" y="1101432"/>
                </a:lnTo>
                <a:lnTo>
                  <a:pt x="1155407" y="1075766"/>
                </a:lnTo>
                <a:lnTo>
                  <a:pt x="1191247" y="1047318"/>
                </a:lnTo>
                <a:lnTo>
                  <a:pt x="1224775" y="1016266"/>
                </a:lnTo>
                <a:lnTo>
                  <a:pt x="1255839" y="982738"/>
                </a:lnTo>
                <a:lnTo>
                  <a:pt x="1284274" y="946899"/>
                </a:lnTo>
                <a:lnTo>
                  <a:pt x="1309954" y="908900"/>
                </a:lnTo>
                <a:lnTo>
                  <a:pt x="1332687" y="868895"/>
                </a:lnTo>
                <a:lnTo>
                  <a:pt x="1352359" y="827036"/>
                </a:lnTo>
                <a:lnTo>
                  <a:pt x="1368793" y="783475"/>
                </a:lnTo>
                <a:lnTo>
                  <a:pt x="1381836" y="738378"/>
                </a:lnTo>
                <a:lnTo>
                  <a:pt x="1391348" y="691870"/>
                </a:lnTo>
                <a:lnTo>
                  <a:pt x="1397165" y="644131"/>
                </a:lnTo>
                <a:lnTo>
                  <a:pt x="1399146" y="59531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8700" y="1799507"/>
            <a:ext cx="12582525" cy="123825"/>
          </a:xfrm>
          <a:custGeom>
            <a:avLst/>
            <a:gdLst/>
            <a:ahLst/>
            <a:cxnLst/>
            <a:rect l="l" t="t" r="r" b="b"/>
            <a:pathLst>
              <a:path w="12582525" h="123825">
                <a:moveTo>
                  <a:pt x="125825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582524" y="0"/>
                </a:lnTo>
                <a:lnTo>
                  <a:pt x="125825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9401" y="3561501"/>
            <a:ext cx="11598148" cy="26098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909574" y="2303372"/>
            <a:ext cx="9398635" cy="8870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30"/>
              </a:spcBef>
            </a:pP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Organizar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el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horario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en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borrador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antes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de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ingresar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2A2929"/>
                </a:solidFill>
                <a:latin typeface="Arial"/>
                <a:cs typeface="Arial"/>
              </a:rPr>
              <a:t>a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WEB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2A2929"/>
                </a:solidFill>
                <a:latin typeface="Arial"/>
                <a:cs typeface="Arial"/>
              </a:rPr>
              <a:t>a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inscribir</a:t>
            </a:r>
            <a:r>
              <a:rPr sz="2000" b="1" spc="-7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materias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50" b="1" spc="-10" dirty="0">
                <a:solidFill>
                  <a:srgbClr val="FF1616"/>
                </a:solidFill>
                <a:latin typeface="Arial"/>
                <a:cs typeface="Arial"/>
              </a:rPr>
              <a:t>Ejemplo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88801" y="8548375"/>
            <a:ext cx="1724024" cy="723899"/>
          </a:xfrm>
          <a:prstGeom prst="rect">
            <a:avLst/>
          </a:prstGeom>
        </p:spPr>
      </p:pic>
      <p:sp>
        <p:nvSpPr>
          <p:cNvPr id="17" name="object 4"/>
          <p:cNvSpPr/>
          <p:nvPr/>
        </p:nvSpPr>
        <p:spPr>
          <a:xfrm>
            <a:off x="4234947" y="812637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5</a:t>
            </a:r>
            <a:endParaRPr b="1" dirty="0"/>
          </a:p>
        </p:txBody>
      </p:sp>
      <p:sp>
        <p:nvSpPr>
          <p:cNvPr id="18" name="object 29"/>
          <p:cNvSpPr txBox="1"/>
          <p:nvPr/>
        </p:nvSpPr>
        <p:spPr>
          <a:xfrm>
            <a:off x="5126806" y="812637"/>
            <a:ext cx="6051936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MATERIAS PROPUESTAS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o 30"/>
          <p:cNvGrpSpPr/>
          <p:nvPr/>
        </p:nvGrpSpPr>
        <p:grpSpPr>
          <a:xfrm>
            <a:off x="7517245" y="4883527"/>
            <a:ext cx="8692235" cy="4871672"/>
            <a:chOff x="3390139" y="2993081"/>
            <a:chExt cx="10128769" cy="5555288"/>
          </a:xfrm>
        </p:grpSpPr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0139" y="2993081"/>
              <a:ext cx="10128769" cy="5555288"/>
            </a:xfrm>
            <a:prstGeom prst="rect">
              <a:avLst/>
            </a:prstGeom>
          </p:spPr>
        </p:pic>
        <p:sp>
          <p:nvSpPr>
            <p:cNvPr id="29" name="Rectángulo 28"/>
            <p:cNvSpPr/>
            <p:nvPr/>
          </p:nvSpPr>
          <p:spPr>
            <a:xfrm>
              <a:off x="7315200" y="5991513"/>
              <a:ext cx="2590800" cy="189781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fredy.villanueva1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7295804" y="6388572"/>
              <a:ext cx="2590800" cy="189781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chemeClr val="tx1"/>
                  </a:solidFill>
                </a:rPr>
                <a:t>***********</a:t>
              </a:r>
              <a:endParaRPr lang="es-CO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11719189" y="0"/>
            <a:ext cx="6569075" cy="10287000"/>
            <a:chOff x="11719189" y="0"/>
            <a:chExt cx="6569075" cy="10287000"/>
          </a:xfrm>
        </p:grpSpPr>
        <p:sp>
          <p:nvSpPr>
            <p:cNvPr id="3" name="object 3"/>
            <p:cNvSpPr/>
            <p:nvPr/>
          </p:nvSpPr>
          <p:spPr>
            <a:xfrm>
              <a:off x="17259298" y="2196198"/>
              <a:ext cx="123825" cy="8091170"/>
            </a:xfrm>
            <a:custGeom>
              <a:avLst/>
              <a:gdLst/>
              <a:ahLst/>
              <a:cxnLst/>
              <a:rect l="l" t="t" r="r" b="b"/>
              <a:pathLst>
                <a:path w="123825" h="8091170">
                  <a:moveTo>
                    <a:pt x="123824" y="8090800"/>
                  </a:moveTo>
                  <a:lnTo>
                    <a:pt x="0" y="8090800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809080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19189" y="0"/>
              <a:ext cx="6568809" cy="504824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0" y="1152524"/>
            <a:ext cx="1028065" cy="554990"/>
          </a:xfrm>
          <a:custGeom>
            <a:avLst/>
            <a:gdLst/>
            <a:ahLst/>
            <a:cxnLst/>
            <a:rect l="l" t="t" r="r" b="b"/>
            <a:pathLst>
              <a:path w="1028065" h="554989">
                <a:moveTo>
                  <a:pt x="0" y="554467"/>
                </a:moveTo>
                <a:lnTo>
                  <a:pt x="1027658" y="554467"/>
                </a:lnTo>
                <a:lnTo>
                  <a:pt x="1027658" y="0"/>
                </a:lnTo>
                <a:lnTo>
                  <a:pt x="0" y="0"/>
                </a:lnTo>
                <a:lnTo>
                  <a:pt x="0" y="554467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0664825" cy="1152525"/>
            <a:chOff x="0" y="0"/>
            <a:chExt cx="10664825" cy="1152525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028065" cy="1028700"/>
            </a:xfrm>
            <a:custGeom>
              <a:avLst/>
              <a:gdLst/>
              <a:ahLst/>
              <a:cxnLst/>
              <a:rect l="l" t="t" r="r" b="b"/>
              <a:pathLst>
                <a:path w="1028065" h="1028700">
                  <a:moveTo>
                    <a:pt x="0" y="1028699"/>
                  </a:moveTo>
                  <a:lnTo>
                    <a:pt x="1027658" y="1028699"/>
                  </a:lnTo>
                  <a:lnTo>
                    <a:pt x="1027658" y="0"/>
                  </a:lnTo>
                  <a:lnTo>
                    <a:pt x="0" y="0"/>
                  </a:lnTo>
                  <a:lnTo>
                    <a:pt x="0" y="1028699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28700"/>
              <a:ext cx="10664825" cy="123825"/>
            </a:xfrm>
            <a:custGeom>
              <a:avLst/>
              <a:gdLst/>
              <a:ahLst/>
              <a:cxnLst/>
              <a:rect l="l" t="t" r="r" b="b"/>
              <a:pathLst>
                <a:path w="10664825" h="123825">
                  <a:moveTo>
                    <a:pt x="0" y="0"/>
                  </a:moveTo>
                  <a:lnTo>
                    <a:pt x="10664787" y="0"/>
                  </a:lnTo>
                  <a:lnTo>
                    <a:pt x="10664787" y="123824"/>
                  </a:lnTo>
                  <a:lnTo>
                    <a:pt x="0" y="123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9460" y="8626604"/>
            <a:ext cx="1724024" cy="7238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54078" y="1390414"/>
            <a:ext cx="8039098" cy="340994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24852" y="2199779"/>
            <a:ext cx="1399540" cy="1310640"/>
          </a:xfrm>
          <a:custGeom>
            <a:avLst/>
            <a:gdLst/>
            <a:ahLst/>
            <a:cxnLst/>
            <a:rect l="l" t="t" r="r" b="b"/>
            <a:pathLst>
              <a:path w="1399539" h="1310639">
                <a:moveTo>
                  <a:pt x="1399133" y="595312"/>
                </a:moveTo>
                <a:lnTo>
                  <a:pt x="1397165" y="546481"/>
                </a:lnTo>
                <a:lnTo>
                  <a:pt x="1391348" y="498741"/>
                </a:lnTo>
                <a:lnTo>
                  <a:pt x="1381836" y="452247"/>
                </a:lnTo>
                <a:lnTo>
                  <a:pt x="1368793" y="407149"/>
                </a:lnTo>
                <a:lnTo>
                  <a:pt x="1352359" y="363588"/>
                </a:lnTo>
                <a:lnTo>
                  <a:pt x="1332687" y="321729"/>
                </a:lnTo>
                <a:lnTo>
                  <a:pt x="1309954" y="281724"/>
                </a:lnTo>
                <a:lnTo>
                  <a:pt x="1284274" y="243725"/>
                </a:lnTo>
                <a:lnTo>
                  <a:pt x="1255839" y="207886"/>
                </a:lnTo>
                <a:lnTo>
                  <a:pt x="1224775" y="174358"/>
                </a:lnTo>
                <a:lnTo>
                  <a:pt x="1191247" y="143294"/>
                </a:lnTo>
                <a:lnTo>
                  <a:pt x="1155407" y="114858"/>
                </a:lnTo>
                <a:lnTo>
                  <a:pt x="1117409" y="89192"/>
                </a:lnTo>
                <a:lnTo>
                  <a:pt x="1077404" y="66446"/>
                </a:lnTo>
                <a:lnTo>
                  <a:pt x="1035545" y="46774"/>
                </a:lnTo>
                <a:lnTo>
                  <a:pt x="991997" y="30353"/>
                </a:lnTo>
                <a:lnTo>
                  <a:pt x="946886" y="17297"/>
                </a:lnTo>
                <a:lnTo>
                  <a:pt x="900391" y="7785"/>
                </a:lnTo>
                <a:lnTo>
                  <a:pt x="852652" y="1968"/>
                </a:lnTo>
                <a:lnTo>
                  <a:pt x="803821" y="0"/>
                </a:lnTo>
                <a:lnTo>
                  <a:pt x="755002" y="1968"/>
                </a:lnTo>
                <a:lnTo>
                  <a:pt x="707263" y="7785"/>
                </a:lnTo>
                <a:lnTo>
                  <a:pt x="685177" y="12306"/>
                </a:lnTo>
                <a:lnTo>
                  <a:pt x="685177" y="1178318"/>
                </a:lnTo>
                <a:lnTo>
                  <a:pt x="655472" y="1204391"/>
                </a:lnTo>
                <a:lnTo>
                  <a:pt x="612927" y="1232852"/>
                </a:lnTo>
                <a:lnTo>
                  <a:pt x="567309" y="1255369"/>
                </a:lnTo>
                <a:lnTo>
                  <a:pt x="519137" y="1271714"/>
                </a:lnTo>
                <a:lnTo>
                  <a:pt x="468922" y="1281684"/>
                </a:lnTo>
                <a:lnTo>
                  <a:pt x="417169" y="1285049"/>
                </a:lnTo>
                <a:lnTo>
                  <a:pt x="365404" y="1281684"/>
                </a:lnTo>
                <a:lnTo>
                  <a:pt x="315188" y="1271714"/>
                </a:lnTo>
                <a:lnTo>
                  <a:pt x="267017" y="1255369"/>
                </a:lnTo>
                <a:lnTo>
                  <a:pt x="221411" y="1232852"/>
                </a:lnTo>
                <a:lnTo>
                  <a:pt x="178854" y="1204391"/>
                </a:lnTo>
                <a:lnTo>
                  <a:pt x="139890" y="1170178"/>
                </a:lnTo>
                <a:lnTo>
                  <a:pt x="105676" y="1131201"/>
                </a:lnTo>
                <a:lnTo>
                  <a:pt x="77203" y="1088656"/>
                </a:lnTo>
                <a:lnTo>
                  <a:pt x="54686" y="1043038"/>
                </a:lnTo>
                <a:lnTo>
                  <a:pt x="38341" y="994867"/>
                </a:lnTo>
                <a:lnTo>
                  <a:pt x="28371" y="944651"/>
                </a:lnTo>
                <a:lnTo>
                  <a:pt x="25006" y="892898"/>
                </a:lnTo>
                <a:lnTo>
                  <a:pt x="28371" y="841133"/>
                </a:lnTo>
                <a:lnTo>
                  <a:pt x="38341" y="790917"/>
                </a:lnTo>
                <a:lnTo>
                  <a:pt x="54686" y="742746"/>
                </a:lnTo>
                <a:lnTo>
                  <a:pt x="77203" y="697141"/>
                </a:lnTo>
                <a:lnTo>
                  <a:pt x="105676" y="654583"/>
                </a:lnTo>
                <a:lnTo>
                  <a:pt x="139890" y="615619"/>
                </a:lnTo>
                <a:lnTo>
                  <a:pt x="178854" y="581406"/>
                </a:lnTo>
                <a:lnTo>
                  <a:pt x="209918" y="560628"/>
                </a:lnTo>
                <a:lnTo>
                  <a:pt x="208521" y="595312"/>
                </a:lnTo>
                <a:lnTo>
                  <a:pt x="210489" y="644131"/>
                </a:lnTo>
                <a:lnTo>
                  <a:pt x="216306" y="691870"/>
                </a:lnTo>
                <a:lnTo>
                  <a:pt x="225818" y="738365"/>
                </a:lnTo>
                <a:lnTo>
                  <a:pt x="238861" y="783475"/>
                </a:lnTo>
                <a:lnTo>
                  <a:pt x="255295" y="827036"/>
                </a:lnTo>
                <a:lnTo>
                  <a:pt x="274967" y="868895"/>
                </a:lnTo>
                <a:lnTo>
                  <a:pt x="297700" y="908900"/>
                </a:lnTo>
                <a:lnTo>
                  <a:pt x="323380" y="946899"/>
                </a:lnTo>
                <a:lnTo>
                  <a:pt x="351815" y="982738"/>
                </a:lnTo>
                <a:lnTo>
                  <a:pt x="382879" y="1016254"/>
                </a:lnTo>
                <a:lnTo>
                  <a:pt x="416407" y="1047318"/>
                </a:lnTo>
                <a:lnTo>
                  <a:pt x="452247" y="1075766"/>
                </a:lnTo>
                <a:lnTo>
                  <a:pt x="490245" y="1101432"/>
                </a:lnTo>
                <a:lnTo>
                  <a:pt x="530250" y="1124178"/>
                </a:lnTo>
                <a:lnTo>
                  <a:pt x="572109" y="1143838"/>
                </a:lnTo>
                <a:lnTo>
                  <a:pt x="615657" y="1160272"/>
                </a:lnTo>
                <a:lnTo>
                  <a:pt x="660768" y="1173314"/>
                </a:lnTo>
                <a:lnTo>
                  <a:pt x="685177" y="1178318"/>
                </a:lnTo>
                <a:lnTo>
                  <a:pt x="685177" y="12306"/>
                </a:lnTo>
                <a:lnTo>
                  <a:pt x="615657" y="30353"/>
                </a:lnTo>
                <a:lnTo>
                  <a:pt x="572109" y="46774"/>
                </a:lnTo>
                <a:lnTo>
                  <a:pt x="530250" y="66446"/>
                </a:lnTo>
                <a:lnTo>
                  <a:pt x="490245" y="89192"/>
                </a:lnTo>
                <a:lnTo>
                  <a:pt x="452247" y="114858"/>
                </a:lnTo>
                <a:lnTo>
                  <a:pt x="416407" y="143294"/>
                </a:lnTo>
                <a:lnTo>
                  <a:pt x="382879" y="174358"/>
                </a:lnTo>
                <a:lnTo>
                  <a:pt x="351815" y="207886"/>
                </a:lnTo>
                <a:lnTo>
                  <a:pt x="323380" y="243725"/>
                </a:lnTo>
                <a:lnTo>
                  <a:pt x="297700" y="281724"/>
                </a:lnTo>
                <a:lnTo>
                  <a:pt x="274967" y="321729"/>
                </a:lnTo>
                <a:lnTo>
                  <a:pt x="255295" y="363588"/>
                </a:lnTo>
                <a:lnTo>
                  <a:pt x="238861" y="407149"/>
                </a:lnTo>
                <a:lnTo>
                  <a:pt x="225818" y="452247"/>
                </a:lnTo>
                <a:lnTo>
                  <a:pt x="216306" y="498741"/>
                </a:lnTo>
                <a:lnTo>
                  <a:pt x="212509" y="529869"/>
                </a:lnTo>
                <a:lnTo>
                  <a:pt x="195618" y="539216"/>
                </a:lnTo>
                <a:lnTo>
                  <a:pt x="157480" y="566343"/>
                </a:lnTo>
                <a:lnTo>
                  <a:pt x="122212" y="597941"/>
                </a:lnTo>
                <a:lnTo>
                  <a:pt x="90614" y="633209"/>
                </a:lnTo>
                <a:lnTo>
                  <a:pt x="63487" y="671347"/>
                </a:lnTo>
                <a:lnTo>
                  <a:pt x="40995" y="712000"/>
                </a:lnTo>
                <a:lnTo>
                  <a:pt x="23266" y="754824"/>
                </a:lnTo>
                <a:lnTo>
                  <a:pt x="10426" y="799477"/>
                </a:lnTo>
                <a:lnTo>
                  <a:pt x="2628" y="845616"/>
                </a:lnTo>
                <a:lnTo>
                  <a:pt x="0" y="892898"/>
                </a:lnTo>
                <a:lnTo>
                  <a:pt x="2628" y="940168"/>
                </a:lnTo>
                <a:lnTo>
                  <a:pt x="10426" y="986282"/>
                </a:lnTo>
                <a:lnTo>
                  <a:pt x="23266" y="1030909"/>
                </a:lnTo>
                <a:lnTo>
                  <a:pt x="40995" y="1073721"/>
                </a:lnTo>
                <a:lnTo>
                  <a:pt x="63487" y="1114361"/>
                </a:lnTo>
                <a:lnTo>
                  <a:pt x="90614" y="1152525"/>
                </a:lnTo>
                <a:lnTo>
                  <a:pt x="122212" y="1187843"/>
                </a:lnTo>
                <a:lnTo>
                  <a:pt x="157480" y="1219454"/>
                </a:lnTo>
                <a:lnTo>
                  <a:pt x="195618" y="1246568"/>
                </a:lnTo>
                <a:lnTo>
                  <a:pt x="236270" y="1269060"/>
                </a:lnTo>
                <a:lnTo>
                  <a:pt x="274891" y="1285049"/>
                </a:lnTo>
                <a:lnTo>
                  <a:pt x="323748" y="1299629"/>
                </a:lnTo>
                <a:lnTo>
                  <a:pt x="369887" y="1307426"/>
                </a:lnTo>
                <a:lnTo>
                  <a:pt x="417169" y="1310068"/>
                </a:lnTo>
                <a:lnTo>
                  <a:pt x="464439" y="1307426"/>
                </a:lnTo>
                <a:lnTo>
                  <a:pt x="510578" y="1299629"/>
                </a:lnTo>
                <a:lnTo>
                  <a:pt x="555231" y="1286789"/>
                </a:lnTo>
                <a:lnTo>
                  <a:pt x="598055" y="1269060"/>
                </a:lnTo>
                <a:lnTo>
                  <a:pt x="638708" y="1246568"/>
                </a:lnTo>
                <a:lnTo>
                  <a:pt x="676846" y="1219454"/>
                </a:lnTo>
                <a:lnTo>
                  <a:pt x="712114" y="1187843"/>
                </a:lnTo>
                <a:lnTo>
                  <a:pt x="715683" y="1183855"/>
                </a:lnTo>
                <a:lnTo>
                  <a:pt x="755002" y="1188643"/>
                </a:lnTo>
                <a:lnTo>
                  <a:pt x="803821" y="1190625"/>
                </a:lnTo>
                <a:lnTo>
                  <a:pt x="852652" y="1188643"/>
                </a:lnTo>
                <a:lnTo>
                  <a:pt x="900391" y="1182827"/>
                </a:lnTo>
                <a:lnTo>
                  <a:pt x="946886" y="1173314"/>
                </a:lnTo>
                <a:lnTo>
                  <a:pt x="991997" y="1160272"/>
                </a:lnTo>
                <a:lnTo>
                  <a:pt x="1035545" y="1143838"/>
                </a:lnTo>
                <a:lnTo>
                  <a:pt x="1077404" y="1124178"/>
                </a:lnTo>
                <a:lnTo>
                  <a:pt x="1117409" y="1101432"/>
                </a:lnTo>
                <a:lnTo>
                  <a:pt x="1155407" y="1075766"/>
                </a:lnTo>
                <a:lnTo>
                  <a:pt x="1191247" y="1047318"/>
                </a:lnTo>
                <a:lnTo>
                  <a:pt x="1224775" y="1016254"/>
                </a:lnTo>
                <a:lnTo>
                  <a:pt x="1255839" y="982738"/>
                </a:lnTo>
                <a:lnTo>
                  <a:pt x="1284274" y="946899"/>
                </a:lnTo>
                <a:lnTo>
                  <a:pt x="1309954" y="908900"/>
                </a:lnTo>
                <a:lnTo>
                  <a:pt x="1332687" y="868895"/>
                </a:lnTo>
                <a:lnTo>
                  <a:pt x="1352359" y="827036"/>
                </a:lnTo>
                <a:lnTo>
                  <a:pt x="1368793" y="783475"/>
                </a:lnTo>
                <a:lnTo>
                  <a:pt x="1381836" y="738365"/>
                </a:lnTo>
                <a:lnTo>
                  <a:pt x="1391348" y="691870"/>
                </a:lnTo>
                <a:lnTo>
                  <a:pt x="1397165" y="644131"/>
                </a:lnTo>
                <a:lnTo>
                  <a:pt x="1399133" y="59531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/>
          <p:cNvSpPr/>
          <p:nvPr/>
        </p:nvSpPr>
        <p:spPr>
          <a:xfrm>
            <a:off x="1590653" y="170204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5</a:t>
            </a:r>
            <a:endParaRPr b="1" dirty="0"/>
          </a:p>
        </p:txBody>
      </p:sp>
      <p:sp>
        <p:nvSpPr>
          <p:cNvPr id="33" name="object 29"/>
          <p:cNvSpPr txBox="1"/>
          <p:nvPr/>
        </p:nvSpPr>
        <p:spPr>
          <a:xfrm>
            <a:off x="2549117" y="284038"/>
            <a:ext cx="5197997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MATERIAS PROPUESTAS 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2BB673-DD44-6614-9315-01883E9E3CFB}"/>
              </a:ext>
            </a:extLst>
          </p:cNvPr>
          <p:cNvSpPr/>
          <p:nvPr/>
        </p:nvSpPr>
        <p:spPr>
          <a:xfrm>
            <a:off x="12192000" y="8395147"/>
            <a:ext cx="1482552" cy="43535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4784090" cy="10287000"/>
            <a:chOff x="0" y="1"/>
            <a:chExt cx="47840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1"/>
              <a:ext cx="4784090" cy="3820795"/>
            </a:xfrm>
            <a:custGeom>
              <a:avLst/>
              <a:gdLst/>
              <a:ahLst/>
              <a:cxnLst/>
              <a:rect l="l" t="t" r="r" b="b"/>
              <a:pathLst>
                <a:path w="4784090" h="3820795">
                  <a:moveTo>
                    <a:pt x="0" y="0"/>
                  </a:moveTo>
                  <a:lnTo>
                    <a:pt x="4784028" y="0"/>
                  </a:lnTo>
                  <a:lnTo>
                    <a:pt x="4784028" y="3820567"/>
                  </a:lnTo>
                  <a:lnTo>
                    <a:pt x="0" y="38205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2344329"/>
              <a:ext cx="123825" cy="7943215"/>
            </a:xfrm>
            <a:custGeom>
              <a:avLst/>
              <a:gdLst/>
              <a:ahLst/>
              <a:cxnLst/>
              <a:rect l="l" t="t" r="r" b="b"/>
              <a:pathLst>
                <a:path w="123825" h="7943215">
                  <a:moveTo>
                    <a:pt x="0" y="0"/>
                  </a:moveTo>
                  <a:lnTo>
                    <a:pt x="123824" y="0"/>
                  </a:lnTo>
                  <a:lnTo>
                    <a:pt x="123824" y="7942669"/>
                  </a:lnTo>
                  <a:lnTo>
                    <a:pt x="0" y="7942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707631" y="1028700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7873" y="8974972"/>
            <a:ext cx="1724024" cy="72389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2941081" y="7546525"/>
            <a:ext cx="1329690" cy="1247140"/>
          </a:xfrm>
          <a:custGeom>
            <a:avLst/>
            <a:gdLst/>
            <a:ahLst/>
            <a:cxnLst/>
            <a:rect l="l" t="t" r="r" b="b"/>
            <a:pathLst>
              <a:path w="1329689" h="1247140">
                <a:moveTo>
                  <a:pt x="1329347" y="566737"/>
                </a:moveTo>
                <a:lnTo>
                  <a:pt x="1327264" y="517842"/>
                </a:lnTo>
                <a:lnTo>
                  <a:pt x="1321142" y="470090"/>
                </a:lnTo>
                <a:lnTo>
                  <a:pt x="1311135" y="423672"/>
                </a:lnTo>
                <a:lnTo>
                  <a:pt x="1297419" y="378752"/>
                </a:lnTo>
                <a:lnTo>
                  <a:pt x="1280172" y="335495"/>
                </a:lnTo>
                <a:lnTo>
                  <a:pt x="1259560" y="294068"/>
                </a:lnTo>
                <a:lnTo>
                  <a:pt x="1235748" y="254647"/>
                </a:lnTo>
                <a:lnTo>
                  <a:pt x="1208913" y="217411"/>
                </a:lnTo>
                <a:lnTo>
                  <a:pt x="1179220" y="182511"/>
                </a:lnTo>
                <a:lnTo>
                  <a:pt x="1146835" y="150126"/>
                </a:lnTo>
                <a:lnTo>
                  <a:pt x="1111935" y="120434"/>
                </a:lnTo>
                <a:lnTo>
                  <a:pt x="1074699" y="93599"/>
                </a:lnTo>
                <a:lnTo>
                  <a:pt x="1035278" y="69786"/>
                </a:lnTo>
                <a:lnTo>
                  <a:pt x="993851" y="49174"/>
                </a:lnTo>
                <a:lnTo>
                  <a:pt x="950595" y="31927"/>
                </a:lnTo>
                <a:lnTo>
                  <a:pt x="905675" y="18211"/>
                </a:lnTo>
                <a:lnTo>
                  <a:pt x="859256" y="8216"/>
                </a:lnTo>
                <a:lnTo>
                  <a:pt x="811504" y="2082"/>
                </a:lnTo>
                <a:lnTo>
                  <a:pt x="762609" y="0"/>
                </a:lnTo>
                <a:lnTo>
                  <a:pt x="713701" y="2082"/>
                </a:lnTo>
                <a:lnTo>
                  <a:pt x="665962" y="8216"/>
                </a:lnTo>
                <a:lnTo>
                  <a:pt x="650900" y="11468"/>
                </a:lnTo>
                <a:lnTo>
                  <a:pt x="650900" y="1122032"/>
                </a:lnTo>
                <a:lnTo>
                  <a:pt x="622833" y="1146670"/>
                </a:lnTo>
                <a:lnTo>
                  <a:pt x="582396" y="1173721"/>
                </a:lnTo>
                <a:lnTo>
                  <a:pt x="539051" y="1195120"/>
                </a:lnTo>
                <a:lnTo>
                  <a:pt x="493280" y="1210652"/>
                </a:lnTo>
                <a:lnTo>
                  <a:pt x="445566" y="1220114"/>
                </a:lnTo>
                <a:lnTo>
                  <a:pt x="396392" y="1223314"/>
                </a:lnTo>
                <a:lnTo>
                  <a:pt x="347218" y="1220114"/>
                </a:lnTo>
                <a:lnTo>
                  <a:pt x="299491" y="1210652"/>
                </a:lnTo>
                <a:lnTo>
                  <a:pt x="253720" y="1195120"/>
                </a:lnTo>
                <a:lnTo>
                  <a:pt x="210375" y="1173721"/>
                </a:lnTo>
                <a:lnTo>
                  <a:pt x="169951" y="1146670"/>
                </a:lnTo>
                <a:lnTo>
                  <a:pt x="132918" y="1114158"/>
                </a:lnTo>
                <a:lnTo>
                  <a:pt x="100406" y="1077125"/>
                </a:lnTo>
                <a:lnTo>
                  <a:pt x="73355" y="1036701"/>
                </a:lnTo>
                <a:lnTo>
                  <a:pt x="51968" y="993355"/>
                </a:lnTo>
                <a:lnTo>
                  <a:pt x="36436" y="947585"/>
                </a:lnTo>
                <a:lnTo>
                  <a:pt x="26962" y="899871"/>
                </a:lnTo>
                <a:lnTo>
                  <a:pt x="23761" y="850696"/>
                </a:lnTo>
                <a:lnTo>
                  <a:pt x="26962" y="801509"/>
                </a:lnTo>
                <a:lnTo>
                  <a:pt x="36436" y="753795"/>
                </a:lnTo>
                <a:lnTo>
                  <a:pt x="51968" y="708025"/>
                </a:lnTo>
                <a:lnTo>
                  <a:pt x="73355" y="664679"/>
                </a:lnTo>
                <a:lnTo>
                  <a:pt x="100406" y="624255"/>
                </a:lnTo>
                <a:lnTo>
                  <a:pt x="132918" y="587222"/>
                </a:lnTo>
                <a:lnTo>
                  <a:pt x="169951" y="554710"/>
                </a:lnTo>
                <a:lnTo>
                  <a:pt x="197154" y="536511"/>
                </a:lnTo>
                <a:lnTo>
                  <a:pt x="195872" y="566737"/>
                </a:lnTo>
                <a:lnTo>
                  <a:pt x="197954" y="615645"/>
                </a:lnTo>
                <a:lnTo>
                  <a:pt x="204076" y="663384"/>
                </a:lnTo>
                <a:lnTo>
                  <a:pt x="214083" y="709803"/>
                </a:lnTo>
                <a:lnTo>
                  <a:pt x="227787" y="754735"/>
                </a:lnTo>
                <a:lnTo>
                  <a:pt x="245046" y="797991"/>
                </a:lnTo>
                <a:lnTo>
                  <a:pt x="265658" y="839419"/>
                </a:lnTo>
                <a:lnTo>
                  <a:pt x="289471" y="878827"/>
                </a:lnTo>
                <a:lnTo>
                  <a:pt x="316306" y="916076"/>
                </a:lnTo>
                <a:lnTo>
                  <a:pt x="345998" y="950976"/>
                </a:lnTo>
                <a:lnTo>
                  <a:pt x="378383" y="983348"/>
                </a:lnTo>
                <a:lnTo>
                  <a:pt x="413270" y="1013040"/>
                </a:lnTo>
                <a:lnTo>
                  <a:pt x="450519" y="1039876"/>
                </a:lnTo>
                <a:lnTo>
                  <a:pt x="489940" y="1063688"/>
                </a:lnTo>
                <a:lnTo>
                  <a:pt x="531355" y="1084313"/>
                </a:lnTo>
                <a:lnTo>
                  <a:pt x="574611" y="1101559"/>
                </a:lnTo>
                <a:lnTo>
                  <a:pt x="619544" y="1115263"/>
                </a:lnTo>
                <a:lnTo>
                  <a:pt x="650900" y="1122032"/>
                </a:lnTo>
                <a:lnTo>
                  <a:pt x="650900" y="11468"/>
                </a:lnTo>
                <a:lnTo>
                  <a:pt x="574611" y="31927"/>
                </a:lnTo>
                <a:lnTo>
                  <a:pt x="531355" y="49174"/>
                </a:lnTo>
                <a:lnTo>
                  <a:pt x="489940" y="69786"/>
                </a:lnTo>
                <a:lnTo>
                  <a:pt x="450519" y="93599"/>
                </a:lnTo>
                <a:lnTo>
                  <a:pt x="413270" y="120434"/>
                </a:lnTo>
                <a:lnTo>
                  <a:pt x="378383" y="150126"/>
                </a:lnTo>
                <a:lnTo>
                  <a:pt x="345998" y="182511"/>
                </a:lnTo>
                <a:lnTo>
                  <a:pt x="316306" y="217411"/>
                </a:lnTo>
                <a:lnTo>
                  <a:pt x="289471" y="254647"/>
                </a:lnTo>
                <a:lnTo>
                  <a:pt x="265658" y="294068"/>
                </a:lnTo>
                <a:lnTo>
                  <a:pt x="245046" y="335495"/>
                </a:lnTo>
                <a:lnTo>
                  <a:pt x="227787" y="378752"/>
                </a:lnTo>
                <a:lnTo>
                  <a:pt x="214083" y="423672"/>
                </a:lnTo>
                <a:lnTo>
                  <a:pt x="204076" y="470090"/>
                </a:lnTo>
                <a:lnTo>
                  <a:pt x="199390" y="506577"/>
                </a:lnTo>
                <a:lnTo>
                  <a:pt x="198501" y="507009"/>
                </a:lnTo>
                <a:lnTo>
                  <a:pt x="155498" y="535813"/>
                </a:lnTo>
                <a:lnTo>
                  <a:pt x="116128" y="570433"/>
                </a:lnTo>
                <a:lnTo>
                  <a:pt x="81508" y="609803"/>
                </a:lnTo>
                <a:lnTo>
                  <a:pt x="52717" y="652805"/>
                </a:lnTo>
                <a:lnTo>
                  <a:pt x="29959" y="698919"/>
                </a:lnTo>
                <a:lnTo>
                  <a:pt x="13449" y="747610"/>
                </a:lnTo>
                <a:lnTo>
                  <a:pt x="3390" y="798372"/>
                </a:lnTo>
                <a:lnTo>
                  <a:pt x="0" y="850696"/>
                </a:lnTo>
                <a:lnTo>
                  <a:pt x="3390" y="902995"/>
                </a:lnTo>
                <a:lnTo>
                  <a:pt x="13449" y="953731"/>
                </a:lnTo>
                <a:lnTo>
                  <a:pt x="29959" y="1002411"/>
                </a:lnTo>
                <a:lnTo>
                  <a:pt x="52717" y="1048512"/>
                </a:lnTo>
                <a:lnTo>
                  <a:pt x="81508" y="1091526"/>
                </a:lnTo>
                <a:lnTo>
                  <a:pt x="116128" y="1130960"/>
                </a:lnTo>
                <a:lnTo>
                  <a:pt x="155498" y="1165580"/>
                </a:lnTo>
                <a:lnTo>
                  <a:pt x="198501" y="1194371"/>
                </a:lnTo>
                <a:lnTo>
                  <a:pt x="244614" y="1217117"/>
                </a:lnTo>
                <a:lnTo>
                  <a:pt x="262902" y="1223314"/>
                </a:lnTo>
                <a:lnTo>
                  <a:pt x="293306" y="1233627"/>
                </a:lnTo>
                <a:lnTo>
                  <a:pt x="344081" y="1243685"/>
                </a:lnTo>
                <a:lnTo>
                  <a:pt x="396392" y="1247089"/>
                </a:lnTo>
                <a:lnTo>
                  <a:pt x="448703" y="1243685"/>
                </a:lnTo>
                <a:lnTo>
                  <a:pt x="499465" y="1233627"/>
                </a:lnTo>
                <a:lnTo>
                  <a:pt x="548170" y="1217117"/>
                </a:lnTo>
                <a:lnTo>
                  <a:pt x="594271" y="1194371"/>
                </a:lnTo>
                <a:lnTo>
                  <a:pt x="637273" y="1165580"/>
                </a:lnTo>
                <a:lnTo>
                  <a:pt x="676656" y="1130960"/>
                </a:lnTo>
                <a:lnTo>
                  <a:pt x="680059" y="1127086"/>
                </a:lnTo>
                <a:lnTo>
                  <a:pt x="713701" y="1131404"/>
                </a:lnTo>
                <a:lnTo>
                  <a:pt x="762609" y="1133475"/>
                </a:lnTo>
                <a:lnTo>
                  <a:pt x="811504" y="1131404"/>
                </a:lnTo>
                <a:lnTo>
                  <a:pt x="859256" y="1125270"/>
                </a:lnTo>
                <a:lnTo>
                  <a:pt x="905675" y="1115263"/>
                </a:lnTo>
                <a:lnTo>
                  <a:pt x="950595" y="1101559"/>
                </a:lnTo>
                <a:lnTo>
                  <a:pt x="993851" y="1084313"/>
                </a:lnTo>
                <a:lnTo>
                  <a:pt x="1035278" y="1063688"/>
                </a:lnTo>
                <a:lnTo>
                  <a:pt x="1074699" y="1039876"/>
                </a:lnTo>
                <a:lnTo>
                  <a:pt x="1111935" y="1013040"/>
                </a:lnTo>
                <a:lnTo>
                  <a:pt x="1146835" y="983348"/>
                </a:lnTo>
                <a:lnTo>
                  <a:pt x="1179220" y="950976"/>
                </a:lnTo>
                <a:lnTo>
                  <a:pt x="1208913" y="916076"/>
                </a:lnTo>
                <a:lnTo>
                  <a:pt x="1235748" y="878827"/>
                </a:lnTo>
                <a:lnTo>
                  <a:pt x="1259560" y="839419"/>
                </a:lnTo>
                <a:lnTo>
                  <a:pt x="1280172" y="797991"/>
                </a:lnTo>
                <a:lnTo>
                  <a:pt x="1297419" y="754735"/>
                </a:lnTo>
                <a:lnTo>
                  <a:pt x="1311135" y="709803"/>
                </a:lnTo>
                <a:lnTo>
                  <a:pt x="1321142" y="663384"/>
                </a:lnTo>
                <a:lnTo>
                  <a:pt x="1327264" y="615645"/>
                </a:lnTo>
                <a:lnTo>
                  <a:pt x="1329347" y="566737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 rotWithShape="1">
          <a:blip r:embed="rId3" cstate="print"/>
          <a:srcRect t="40715" r="45640"/>
          <a:stretch/>
        </p:blipFill>
        <p:spPr>
          <a:xfrm>
            <a:off x="6059328" y="1973701"/>
            <a:ext cx="9104472" cy="55728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124143" y="1525389"/>
            <a:ext cx="85344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spc="-20" dirty="0">
                <a:solidFill>
                  <a:srgbClr val="FF1616"/>
                </a:solidFill>
                <a:latin typeface="Arial"/>
                <a:cs typeface="Arial"/>
              </a:rPr>
              <a:t>Ejemplo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7" name="object 4"/>
          <p:cNvSpPr/>
          <p:nvPr/>
        </p:nvSpPr>
        <p:spPr>
          <a:xfrm>
            <a:off x="5469124" y="256608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5</a:t>
            </a:r>
            <a:endParaRPr b="1" dirty="0"/>
          </a:p>
        </p:txBody>
      </p:sp>
      <p:sp>
        <p:nvSpPr>
          <p:cNvPr id="18" name="object 29"/>
          <p:cNvSpPr txBox="1"/>
          <p:nvPr/>
        </p:nvSpPr>
        <p:spPr>
          <a:xfrm>
            <a:off x="6360983" y="256608"/>
            <a:ext cx="6051936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MATERIAS PROPUESTAS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274093" y="5066448"/>
            <a:ext cx="4507451" cy="1323439"/>
          </a:xfrm>
          <a:prstGeom prst="rect">
            <a:avLst/>
          </a:prstGeom>
          <a:solidFill>
            <a:srgbClr val="124633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spc="-25" dirty="0">
                <a:solidFill>
                  <a:schemeClr val="bg1"/>
                </a:solidFill>
                <a:latin typeface="Arial"/>
                <a:cs typeface="Arial"/>
              </a:rPr>
              <a:t>Visualización de las materias generadas para el 2024-2</a:t>
            </a:r>
            <a:br>
              <a:rPr lang="es-ES" sz="2000" b="1" spc="-25" dirty="0">
                <a:solidFill>
                  <a:schemeClr val="bg1"/>
                </a:solidFill>
                <a:latin typeface="Arial"/>
                <a:cs typeface="Arial"/>
              </a:rPr>
            </a:br>
            <a:br>
              <a:rPr lang="es-ES" sz="2000" b="1" spc="-25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s-ES" sz="2000" b="1" spc="-25" dirty="0">
                <a:solidFill>
                  <a:schemeClr val="bg1"/>
                </a:solidFill>
                <a:latin typeface="Arial"/>
                <a:cs typeface="Arial"/>
              </a:rPr>
              <a:t>Fecha: 30 de mayo</a:t>
            </a:r>
            <a:endParaRPr lang="es-CO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1638" y="1185048"/>
            <a:ext cx="1166495" cy="813435"/>
          </a:xfrm>
          <a:custGeom>
            <a:avLst/>
            <a:gdLst/>
            <a:ahLst/>
            <a:cxnLst/>
            <a:rect l="l" t="t" r="r" b="b"/>
            <a:pathLst>
              <a:path w="1166494" h="813435">
                <a:moveTo>
                  <a:pt x="0" y="812824"/>
                </a:moveTo>
                <a:lnTo>
                  <a:pt x="1166361" y="812824"/>
                </a:lnTo>
                <a:lnTo>
                  <a:pt x="1166361" y="0"/>
                </a:lnTo>
                <a:lnTo>
                  <a:pt x="0" y="0"/>
                </a:lnTo>
                <a:lnTo>
                  <a:pt x="0" y="812824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457901" y="0"/>
            <a:ext cx="9823450" cy="1234764"/>
            <a:chOff x="8464837" y="-345931"/>
            <a:chExt cx="9823450" cy="1234764"/>
          </a:xfrm>
        </p:grpSpPr>
        <p:sp>
          <p:nvSpPr>
            <p:cNvPr id="4" name="object 4"/>
            <p:cNvSpPr/>
            <p:nvPr/>
          </p:nvSpPr>
          <p:spPr>
            <a:xfrm>
              <a:off x="17121638" y="-345931"/>
              <a:ext cx="1166495" cy="1111107"/>
            </a:xfrm>
            <a:custGeom>
              <a:avLst/>
              <a:gdLst/>
              <a:ahLst/>
              <a:cxnLst/>
              <a:rect l="l" t="t" r="r" b="b"/>
              <a:pathLst>
                <a:path w="1166494" h="765175">
                  <a:moveTo>
                    <a:pt x="0" y="765006"/>
                  </a:moveTo>
                  <a:lnTo>
                    <a:pt x="1166361" y="765006"/>
                  </a:lnTo>
                  <a:lnTo>
                    <a:pt x="1166361" y="0"/>
                  </a:lnTo>
                  <a:lnTo>
                    <a:pt x="0" y="0"/>
                  </a:lnTo>
                  <a:lnTo>
                    <a:pt x="0" y="765006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64837" y="765008"/>
              <a:ext cx="9823450" cy="123825"/>
            </a:xfrm>
            <a:custGeom>
              <a:avLst/>
              <a:gdLst/>
              <a:ahLst/>
              <a:cxnLst/>
              <a:rect l="l" t="t" r="r" b="b"/>
              <a:pathLst>
                <a:path w="9823450" h="123825">
                  <a:moveTo>
                    <a:pt x="9823162" y="123824"/>
                  </a:moveTo>
                  <a:lnTo>
                    <a:pt x="0" y="123824"/>
                  </a:lnTo>
                  <a:lnTo>
                    <a:pt x="0" y="0"/>
                  </a:lnTo>
                  <a:lnTo>
                    <a:pt x="9823162" y="0"/>
                  </a:lnTo>
                  <a:lnTo>
                    <a:pt x="9823162" y="123824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9705863"/>
            <a:ext cx="1246505" cy="581660"/>
          </a:xfrm>
          <a:custGeom>
            <a:avLst/>
            <a:gdLst/>
            <a:ahLst/>
            <a:cxnLst/>
            <a:rect l="l" t="t" r="r" b="b"/>
            <a:pathLst>
              <a:path w="1246505" h="581659">
                <a:moveTo>
                  <a:pt x="0" y="581136"/>
                </a:moveTo>
                <a:lnTo>
                  <a:pt x="1245947" y="581136"/>
                </a:lnTo>
                <a:lnTo>
                  <a:pt x="1245947" y="0"/>
                </a:lnTo>
                <a:lnTo>
                  <a:pt x="0" y="0"/>
                </a:lnTo>
                <a:lnTo>
                  <a:pt x="0" y="581136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8548373"/>
            <a:ext cx="9914255" cy="1157605"/>
            <a:chOff x="0" y="8548373"/>
            <a:chExt cx="9914255" cy="1157605"/>
          </a:xfrm>
        </p:grpSpPr>
        <p:sp>
          <p:nvSpPr>
            <p:cNvPr id="8" name="object 8"/>
            <p:cNvSpPr/>
            <p:nvPr/>
          </p:nvSpPr>
          <p:spPr>
            <a:xfrm>
              <a:off x="0" y="8548373"/>
              <a:ext cx="1246505" cy="1033780"/>
            </a:xfrm>
            <a:custGeom>
              <a:avLst/>
              <a:gdLst/>
              <a:ahLst/>
              <a:cxnLst/>
              <a:rect l="l" t="t" r="r" b="b"/>
              <a:pathLst>
                <a:path w="1246505" h="1033779">
                  <a:moveTo>
                    <a:pt x="0" y="1033664"/>
                  </a:moveTo>
                  <a:lnTo>
                    <a:pt x="1245947" y="1033664"/>
                  </a:lnTo>
                  <a:lnTo>
                    <a:pt x="1245947" y="0"/>
                  </a:lnTo>
                  <a:lnTo>
                    <a:pt x="0" y="0"/>
                  </a:lnTo>
                  <a:lnTo>
                    <a:pt x="0" y="103366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9582038"/>
              <a:ext cx="9914255" cy="123825"/>
            </a:xfrm>
            <a:custGeom>
              <a:avLst/>
              <a:gdLst/>
              <a:ahLst/>
              <a:cxnLst/>
              <a:rect l="l" t="t" r="r" b="b"/>
              <a:pathLst>
                <a:path w="9914255" h="123825">
                  <a:moveTo>
                    <a:pt x="0" y="0"/>
                  </a:moveTo>
                  <a:lnTo>
                    <a:pt x="9913656" y="0"/>
                  </a:lnTo>
                  <a:lnTo>
                    <a:pt x="9913656" y="123824"/>
                  </a:lnTo>
                  <a:lnTo>
                    <a:pt x="0" y="123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692875" y="8654712"/>
            <a:ext cx="1257935" cy="1139190"/>
            <a:chOff x="16692875" y="8654712"/>
            <a:chExt cx="1257935" cy="1139190"/>
          </a:xfrm>
        </p:grpSpPr>
        <p:sp>
          <p:nvSpPr>
            <p:cNvPr id="11" name="object 11"/>
            <p:cNvSpPr/>
            <p:nvPr/>
          </p:nvSpPr>
          <p:spPr>
            <a:xfrm>
              <a:off x="16874106" y="8717175"/>
              <a:ext cx="1076960" cy="1076960"/>
            </a:xfrm>
            <a:custGeom>
              <a:avLst/>
              <a:gdLst/>
              <a:ahLst/>
              <a:cxnLst/>
              <a:rect l="l" t="t" r="r" b="b"/>
              <a:pathLst>
                <a:path w="1076959" h="1076959">
                  <a:moveTo>
                    <a:pt x="1044928" y="356847"/>
                  </a:moveTo>
                  <a:lnTo>
                    <a:pt x="1059370" y="403705"/>
                  </a:lnTo>
                  <a:lnTo>
                    <a:pt x="1069375" y="450843"/>
                  </a:lnTo>
                  <a:lnTo>
                    <a:pt x="1075058" y="498018"/>
                  </a:lnTo>
                  <a:lnTo>
                    <a:pt x="1076533" y="544987"/>
                  </a:lnTo>
                  <a:lnTo>
                    <a:pt x="1073915" y="591508"/>
                  </a:lnTo>
                  <a:lnTo>
                    <a:pt x="1067319" y="637337"/>
                  </a:lnTo>
                  <a:lnTo>
                    <a:pt x="1056860" y="682232"/>
                  </a:lnTo>
                  <a:lnTo>
                    <a:pt x="1042653" y="725950"/>
                  </a:lnTo>
                  <a:lnTo>
                    <a:pt x="1024813" y="768247"/>
                  </a:lnTo>
                  <a:lnTo>
                    <a:pt x="1003453" y="808881"/>
                  </a:lnTo>
                  <a:lnTo>
                    <a:pt x="978690" y="847609"/>
                  </a:lnTo>
                  <a:lnTo>
                    <a:pt x="950638" y="884188"/>
                  </a:lnTo>
                  <a:lnTo>
                    <a:pt x="919412" y="918374"/>
                  </a:lnTo>
                  <a:lnTo>
                    <a:pt x="885126" y="949926"/>
                  </a:lnTo>
                  <a:lnTo>
                    <a:pt x="847896" y="978601"/>
                  </a:lnTo>
                  <a:lnTo>
                    <a:pt x="807836" y="1004154"/>
                  </a:lnTo>
                  <a:lnTo>
                    <a:pt x="765061" y="1026344"/>
                  </a:lnTo>
                  <a:lnTo>
                    <a:pt x="719685" y="1044928"/>
                  </a:lnTo>
                  <a:lnTo>
                    <a:pt x="672827" y="1059370"/>
                  </a:lnTo>
                  <a:lnTo>
                    <a:pt x="625689" y="1069375"/>
                  </a:lnTo>
                  <a:lnTo>
                    <a:pt x="578514" y="1075058"/>
                  </a:lnTo>
                  <a:lnTo>
                    <a:pt x="531545" y="1076533"/>
                  </a:lnTo>
                  <a:lnTo>
                    <a:pt x="485024" y="1073915"/>
                  </a:lnTo>
                  <a:lnTo>
                    <a:pt x="439195" y="1067319"/>
                  </a:lnTo>
                  <a:lnTo>
                    <a:pt x="394300" y="1056860"/>
                  </a:lnTo>
                  <a:lnTo>
                    <a:pt x="350582" y="1042653"/>
                  </a:lnTo>
                  <a:lnTo>
                    <a:pt x="308285" y="1024813"/>
                  </a:lnTo>
                  <a:lnTo>
                    <a:pt x="267651" y="1003453"/>
                  </a:lnTo>
                  <a:lnTo>
                    <a:pt x="228923" y="978690"/>
                  </a:lnTo>
                  <a:lnTo>
                    <a:pt x="192345" y="950638"/>
                  </a:lnTo>
                  <a:lnTo>
                    <a:pt x="158158" y="919412"/>
                  </a:lnTo>
                  <a:lnTo>
                    <a:pt x="126606" y="885126"/>
                  </a:lnTo>
                  <a:lnTo>
                    <a:pt x="97931" y="847896"/>
                  </a:lnTo>
                  <a:lnTo>
                    <a:pt x="72378" y="807836"/>
                  </a:lnTo>
                  <a:lnTo>
                    <a:pt x="50188" y="765061"/>
                  </a:lnTo>
                  <a:lnTo>
                    <a:pt x="31605" y="719685"/>
                  </a:lnTo>
                  <a:lnTo>
                    <a:pt x="17162" y="672827"/>
                  </a:lnTo>
                  <a:lnTo>
                    <a:pt x="7157" y="625689"/>
                  </a:lnTo>
                  <a:lnTo>
                    <a:pt x="1475" y="578514"/>
                  </a:lnTo>
                  <a:lnTo>
                    <a:pt x="0" y="531545"/>
                  </a:lnTo>
                  <a:lnTo>
                    <a:pt x="2617" y="485024"/>
                  </a:lnTo>
                  <a:lnTo>
                    <a:pt x="9213" y="439195"/>
                  </a:lnTo>
                  <a:lnTo>
                    <a:pt x="19672" y="394300"/>
                  </a:lnTo>
                  <a:lnTo>
                    <a:pt x="33879" y="350582"/>
                  </a:lnTo>
                  <a:lnTo>
                    <a:pt x="51719" y="308285"/>
                  </a:lnTo>
                  <a:lnTo>
                    <a:pt x="73079" y="267651"/>
                  </a:lnTo>
                  <a:lnTo>
                    <a:pt x="97842" y="228923"/>
                  </a:lnTo>
                  <a:lnTo>
                    <a:pt x="125894" y="192345"/>
                  </a:lnTo>
                  <a:lnTo>
                    <a:pt x="157120" y="158158"/>
                  </a:lnTo>
                  <a:lnTo>
                    <a:pt x="191406" y="126606"/>
                  </a:lnTo>
                  <a:lnTo>
                    <a:pt x="228636" y="97931"/>
                  </a:lnTo>
                  <a:lnTo>
                    <a:pt x="268697" y="72378"/>
                  </a:lnTo>
                  <a:lnTo>
                    <a:pt x="311472" y="50188"/>
                  </a:lnTo>
                  <a:lnTo>
                    <a:pt x="356847" y="31605"/>
                  </a:lnTo>
                  <a:lnTo>
                    <a:pt x="403705" y="17162"/>
                  </a:lnTo>
                  <a:lnTo>
                    <a:pt x="450843" y="7157"/>
                  </a:lnTo>
                  <a:lnTo>
                    <a:pt x="498018" y="1475"/>
                  </a:lnTo>
                  <a:lnTo>
                    <a:pt x="544987" y="0"/>
                  </a:lnTo>
                  <a:lnTo>
                    <a:pt x="591508" y="2617"/>
                  </a:lnTo>
                  <a:lnTo>
                    <a:pt x="637337" y="9213"/>
                  </a:lnTo>
                  <a:lnTo>
                    <a:pt x="682232" y="19672"/>
                  </a:lnTo>
                  <a:lnTo>
                    <a:pt x="725950" y="33879"/>
                  </a:lnTo>
                  <a:lnTo>
                    <a:pt x="768247" y="51719"/>
                  </a:lnTo>
                  <a:lnTo>
                    <a:pt x="808881" y="73079"/>
                  </a:lnTo>
                  <a:lnTo>
                    <a:pt x="847609" y="97842"/>
                  </a:lnTo>
                  <a:lnTo>
                    <a:pt x="884188" y="125894"/>
                  </a:lnTo>
                  <a:lnTo>
                    <a:pt x="918374" y="157120"/>
                  </a:lnTo>
                  <a:lnTo>
                    <a:pt x="949926" y="191406"/>
                  </a:lnTo>
                  <a:lnTo>
                    <a:pt x="978601" y="228636"/>
                  </a:lnTo>
                  <a:lnTo>
                    <a:pt x="1004154" y="268697"/>
                  </a:lnTo>
                  <a:lnTo>
                    <a:pt x="1026344" y="311472"/>
                  </a:lnTo>
                  <a:lnTo>
                    <a:pt x="1044928" y="356847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692875" y="8654712"/>
              <a:ext cx="677545" cy="677545"/>
            </a:xfrm>
            <a:custGeom>
              <a:avLst/>
              <a:gdLst/>
              <a:ahLst/>
              <a:cxnLst/>
              <a:rect l="l" t="t" r="r" b="b"/>
              <a:pathLst>
                <a:path w="677544" h="677545">
                  <a:moveTo>
                    <a:pt x="657330" y="224460"/>
                  </a:moveTo>
                  <a:lnTo>
                    <a:pt x="671430" y="276209"/>
                  </a:lnTo>
                  <a:lnTo>
                    <a:pt x="677182" y="328788"/>
                  </a:lnTo>
                  <a:lnTo>
                    <a:pt x="674616" y="381371"/>
                  </a:lnTo>
                  <a:lnTo>
                    <a:pt x="663760" y="433136"/>
                  </a:lnTo>
                  <a:lnTo>
                    <a:pt x="644645" y="483256"/>
                  </a:lnTo>
                  <a:lnTo>
                    <a:pt x="618049" y="529841"/>
                  </a:lnTo>
                  <a:lnTo>
                    <a:pt x="584941" y="571087"/>
                  </a:lnTo>
                  <a:lnTo>
                    <a:pt x="545938" y="606447"/>
                  </a:lnTo>
                  <a:lnTo>
                    <a:pt x="501658" y="635377"/>
                  </a:lnTo>
                  <a:lnTo>
                    <a:pt x="452721" y="657330"/>
                  </a:lnTo>
                  <a:lnTo>
                    <a:pt x="400972" y="671430"/>
                  </a:lnTo>
                  <a:lnTo>
                    <a:pt x="348393" y="677182"/>
                  </a:lnTo>
                  <a:lnTo>
                    <a:pt x="295810" y="674616"/>
                  </a:lnTo>
                  <a:lnTo>
                    <a:pt x="244045" y="663760"/>
                  </a:lnTo>
                  <a:lnTo>
                    <a:pt x="193925" y="644645"/>
                  </a:lnTo>
                  <a:lnTo>
                    <a:pt x="147340" y="618049"/>
                  </a:lnTo>
                  <a:lnTo>
                    <a:pt x="106094" y="584941"/>
                  </a:lnTo>
                  <a:lnTo>
                    <a:pt x="70734" y="545938"/>
                  </a:lnTo>
                  <a:lnTo>
                    <a:pt x="41804" y="501658"/>
                  </a:lnTo>
                  <a:lnTo>
                    <a:pt x="19851" y="452721"/>
                  </a:lnTo>
                  <a:lnTo>
                    <a:pt x="5752" y="400972"/>
                  </a:lnTo>
                  <a:lnTo>
                    <a:pt x="0" y="348393"/>
                  </a:lnTo>
                  <a:lnTo>
                    <a:pt x="486" y="338429"/>
                  </a:lnTo>
                  <a:lnTo>
                    <a:pt x="38960" y="445879"/>
                  </a:lnTo>
                  <a:lnTo>
                    <a:pt x="59604" y="491879"/>
                  </a:lnTo>
                  <a:lnTo>
                    <a:pt x="86811" y="533493"/>
                  </a:lnTo>
                  <a:lnTo>
                    <a:pt x="120060" y="570151"/>
                  </a:lnTo>
                  <a:lnTo>
                    <a:pt x="158828" y="601279"/>
                  </a:lnTo>
                  <a:lnTo>
                    <a:pt x="202593" y="626306"/>
                  </a:lnTo>
                  <a:lnTo>
                    <a:pt x="249712" y="644238"/>
                  </a:lnTo>
                  <a:lnTo>
                    <a:pt x="298374" y="654436"/>
                  </a:lnTo>
                  <a:lnTo>
                    <a:pt x="347804" y="656859"/>
                  </a:lnTo>
                  <a:lnTo>
                    <a:pt x="397230" y="651468"/>
                  </a:lnTo>
                  <a:lnTo>
                    <a:pt x="445879" y="638221"/>
                  </a:lnTo>
                  <a:lnTo>
                    <a:pt x="491879" y="617577"/>
                  </a:lnTo>
                  <a:lnTo>
                    <a:pt x="533493" y="590370"/>
                  </a:lnTo>
                  <a:lnTo>
                    <a:pt x="570151" y="557121"/>
                  </a:lnTo>
                  <a:lnTo>
                    <a:pt x="601279" y="518353"/>
                  </a:lnTo>
                  <a:lnTo>
                    <a:pt x="626306" y="474588"/>
                  </a:lnTo>
                  <a:lnTo>
                    <a:pt x="644238" y="427469"/>
                  </a:lnTo>
                  <a:lnTo>
                    <a:pt x="654436" y="378808"/>
                  </a:lnTo>
                  <a:lnTo>
                    <a:pt x="656859" y="329377"/>
                  </a:lnTo>
                  <a:lnTo>
                    <a:pt x="651468" y="279951"/>
                  </a:lnTo>
                  <a:lnTo>
                    <a:pt x="638221" y="231302"/>
                  </a:lnTo>
                  <a:lnTo>
                    <a:pt x="599747" y="123853"/>
                  </a:lnTo>
                  <a:lnTo>
                    <a:pt x="606447" y="131244"/>
                  </a:lnTo>
                  <a:lnTo>
                    <a:pt x="635377" y="175523"/>
                  </a:lnTo>
                  <a:lnTo>
                    <a:pt x="657330" y="224460"/>
                  </a:lnTo>
                  <a:close/>
                </a:path>
                <a:path w="677544" h="677545">
                  <a:moveTo>
                    <a:pt x="599747" y="123853"/>
                  </a:moveTo>
                  <a:lnTo>
                    <a:pt x="638221" y="231302"/>
                  </a:lnTo>
                  <a:lnTo>
                    <a:pt x="617577" y="185302"/>
                  </a:lnTo>
                  <a:lnTo>
                    <a:pt x="590370" y="143688"/>
                  </a:lnTo>
                  <a:lnTo>
                    <a:pt x="557121" y="107031"/>
                  </a:lnTo>
                  <a:lnTo>
                    <a:pt x="518353" y="75903"/>
                  </a:lnTo>
                  <a:lnTo>
                    <a:pt x="474588" y="50876"/>
                  </a:lnTo>
                  <a:lnTo>
                    <a:pt x="427469" y="32943"/>
                  </a:lnTo>
                  <a:lnTo>
                    <a:pt x="378808" y="22745"/>
                  </a:lnTo>
                  <a:lnTo>
                    <a:pt x="329377" y="20322"/>
                  </a:lnTo>
                  <a:lnTo>
                    <a:pt x="279951" y="25713"/>
                  </a:lnTo>
                  <a:lnTo>
                    <a:pt x="231302" y="38960"/>
                  </a:lnTo>
                  <a:lnTo>
                    <a:pt x="185302" y="59604"/>
                  </a:lnTo>
                  <a:lnTo>
                    <a:pt x="143688" y="86811"/>
                  </a:lnTo>
                  <a:lnTo>
                    <a:pt x="107031" y="120060"/>
                  </a:lnTo>
                  <a:lnTo>
                    <a:pt x="75903" y="158828"/>
                  </a:lnTo>
                  <a:lnTo>
                    <a:pt x="50876" y="202593"/>
                  </a:lnTo>
                  <a:lnTo>
                    <a:pt x="32943" y="249712"/>
                  </a:lnTo>
                  <a:lnTo>
                    <a:pt x="22745" y="298374"/>
                  </a:lnTo>
                  <a:lnTo>
                    <a:pt x="20322" y="347804"/>
                  </a:lnTo>
                  <a:lnTo>
                    <a:pt x="25713" y="397230"/>
                  </a:lnTo>
                  <a:lnTo>
                    <a:pt x="38960" y="445879"/>
                  </a:lnTo>
                  <a:lnTo>
                    <a:pt x="486" y="338429"/>
                  </a:lnTo>
                  <a:lnTo>
                    <a:pt x="2566" y="295810"/>
                  </a:lnTo>
                  <a:lnTo>
                    <a:pt x="13421" y="244045"/>
                  </a:lnTo>
                  <a:lnTo>
                    <a:pt x="32537" y="193925"/>
                  </a:lnTo>
                  <a:lnTo>
                    <a:pt x="59181" y="147322"/>
                  </a:lnTo>
                  <a:lnTo>
                    <a:pt x="92295" y="106075"/>
                  </a:lnTo>
                  <a:lnTo>
                    <a:pt x="131280" y="70721"/>
                  </a:lnTo>
                  <a:lnTo>
                    <a:pt x="175535" y="41800"/>
                  </a:lnTo>
                  <a:lnTo>
                    <a:pt x="224460" y="19851"/>
                  </a:lnTo>
                  <a:lnTo>
                    <a:pt x="276209" y="5752"/>
                  </a:lnTo>
                  <a:lnTo>
                    <a:pt x="328788" y="0"/>
                  </a:lnTo>
                  <a:lnTo>
                    <a:pt x="381371" y="2566"/>
                  </a:lnTo>
                  <a:lnTo>
                    <a:pt x="433136" y="13421"/>
                  </a:lnTo>
                  <a:lnTo>
                    <a:pt x="483256" y="32537"/>
                  </a:lnTo>
                  <a:lnTo>
                    <a:pt x="529841" y="59132"/>
                  </a:lnTo>
                  <a:lnTo>
                    <a:pt x="571087" y="92240"/>
                  </a:lnTo>
                  <a:lnTo>
                    <a:pt x="599747" y="123853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34942" y="957649"/>
            <a:ext cx="1367790" cy="1076325"/>
            <a:chOff x="634942" y="957649"/>
            <a:chExt cx="1367790" cy="1076325"/>
          </a:xfrm>
        </p:grpSpPr>
        <p:sp>
          <p:nvSpPr>
            <p:cNvPr id="14" name="object 14"/>
            <p:cNvSpPr/>
            <p:nvPr/>
          </p:nvSpPr>
          <p:spPr>
            <a:xfrm>
              <a:off x="634942" y="957649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44172" y="751930"/>
                  </a:moveTo>
                  <a:lnTo>
                    <a:pt x="26716" y="706109"/>
                  </a:lnTo>
                  <a:lnTo>
                    <a:pt x="13669" y="659721"/>
                  </a:lnTo>
                  <a:lnTo>
                    <a:pt x="4933" y="613015"/>
                  </a:lnTo>
                  <a:lnTo>
                    <a:pt x="410" y="566240"/>
                  </a:lnTo>
                  <a:lnTo>
                    <a:pt x="0" y="519648"/>
                  </a:lnTo>
                  <a:lnTo>
                    <a:pt x="3604" y="473487"/>
                  </a:lnTo>
                  <a:lnTo>
                    <a:pt x="11124" y="428007"/>
                  </a:lnTo>
                  <a:lnTo>
                    <a:pt x="22460" y="383459"/>
                  </a:lnTo>
                  <a:lnTo>
                    <a:pt x="37515" y="340092"/>
                  </a:lnTo>
                  <a:lnTo>
                    <a:pt x="56189" y="298156"/>
                  </a:lnTo>
                  <a:lnTo>
                    <a:pt x="78384" y="257901"/>
                  </a:lnTo>
                  <a:lnTo>
                    <a:pt x="104000" y="219577"/>
                  </a:lnTo>
                  <a:lnTo>
                    <a:pt x="132940" y="183434"/>
                  </a:lnTo>
                  <a:lnTo>
                    <a:pt x="165103" y="149721"/>
                  </a:lnTo>
                  <a:lnTo>
                    <a:pt x="200392" y="118688"/>
                  </a:lnTo>
                  <a:lnTo>
                    <a:pt x="238707" y="90586"/>
                  </a:lnTo>
                  <a:lnTo>
                    <a:pt x="279950" y="65664"/>
                  </a:lnTo>
                  <a:lnTo>
                    <a:pt x="324022" y="44172"/>
                  </a:lnTo>
                  <a:lnTo>
                    <a:pt x="369842" y="26716"/>
                  </a:lnTo>
                  <a:lnTo>
                    <a:pt x="416231" y="13669"/>
                  </a:lnTo>
                  <a:lnTo>
                    <a:pt x="462937" y="4933"/>
                  </a:lnTo>
                  <a:lnTo>
                    <a:pt x="509711" y="410"/>
                  </a:lnTo>
                  <a:lnTo>
                    <a:pt x="556304" y="0"/>
                  </a:lnTo>
                  <a:lnTo>
                    <a:pt x="602465" y="3604"/>
                  </a:lnTo>
                  <a:lnTo>
                    <a:pt x="647945" y="11124"/>
                  </a:lnTo>
                  <a:lnTo>
                    <a:pt x="692493" y="22460"/>
                  </a:lnTo>
                  <a:lnTo>
                    <a:pt x="735860" y="37515"/>
                  </a:lnTo>
                  <a:lnTo>
                    <a:pt x="777795" y="56189"/>
                  </a:lnTo>
                  <a:lnTo>
                    <a:pt x="818050" y="78384"/>
                  </a:lnTo>
                  <a:lnTo>
                    <a:pt x="856374" y="104000"/>
                  </a:lnTo>
                  <a:lnTo>
                    <a:pt x="892518" y="132940"/>
                  </a:lnTo>
                  <a:lnTo>
                    <a:pt x="926231" y="165103"/>
                  </a:lnTo>
                  <a:lnTo>
                    <a:pt x="957263" y="200392"/>
                  </a:lnTo>
                  <a:lnTo>
                    <a:pt x="985365" y="238707"/>
                  </a:lnTo>
                  <a:lnTo>
                    <a:pt x="1010288" y="279950"/>
                  </a:lnTo>
                  <a:lnTo>
                    <a:pt x="1031780" y="324022"/>
                  </a:lnTo>
                  <a:lnTo>
                    <a:pt x="1049236" y="369842"/>
                  </a:lnTo>
                  <a:lnTo>
                    <a:pt x="1062283" y="416231"/>
                  </a:lnTo>
                  <a:lnTo>
                    <a:pt x="1071018" y="462937"/>
                  </a:lnTo>
                  <a:lnTo>
                    <a:pt x="1075542" y="509711"/>
                  </a:lnTo>
                  <a:lnTo>
                    <a:pt x="1075952" y="556304"/>
                  </a:lnTo>
                  <a:lnTo>
                    <a:pt x="1072348" y="602465"/>
                  </a:lnTo>
                  <a:lnTo>
                    <a:pt x="1064828" y="647945"/>
                  </a:lnTo>
                  <a:lnTo>
                    <a:pt x="1053491" y="692493"/>
                  </a:lnTo>
                  <a:lnTo>
                    <a:pt x="1038436" y="735860"/>
                  </a:lnTo>
                  <a:lnTo>
                    <a:pt x="1019762" y="777795"/>
                  </a:lnTo>
                  <a:lnTo>
                    <a:pt x="997568" y="818050"/>
                  </a:lnTo>
                  <a:lnTo>
                    <a:pt x="971951" y="856374"/>
                  </a:lnTo>
                  <a:lnTo>
                    <a:pt x="943012" y="892518"/>
                  </a:lnTo>
                  <a:lnTo>
                    <a:pt x="910849" y="926231"/>
                  </a:lnTo>
                  <a:lnTo>
                    <a:pt x="875560" y="957263"/>
                  </a:lnTo>
                  <a:lnTo>
                    <a:pt x="837245" y="985365"/>
                  </a:lnTo>
                  <a:lnTo>
                    <a:pt x="796002" y="1010288"/>
                  </a:lnTo>
                  <a:lnTo>
                    <a:pt x="751930" y="1031780"/>
                  </a:lnTo>
                  <a:lnTo>
                    <a:pt x="706109" y="1049236"/>
                  </a:lnTo>
                  <a:lnTo>
                    <a:pt x="659721" y="1062283"/>
                  </a:lnTo>
                  <a:lnTo>
                    <a:pt x="613015" y="1071018"/>
                  </a:lnTo>
                  <a:lnTo>
                    <a:pt x="566240" y="1075542"/>
                  </a:lnTo>
                  <a:lnTo>
                    <a:pt x="519648" y="1075952"/>
                  </a:lnTo>
                  <a:lnTo>
                    <a:pt x="473487" y="1072348"/>
                  </a:lnTo>
                  <a:lnTo>
                    <a:pt x="428007" y="1064828"/>
                  </a:lnTo>
                  <a:lnTo>
                    <a:pt x="383459" y="1053491"/>
                  </a:lnTo>
                  <a:lnTo>
                    <a:pt x="340092" y="1038436"/>
                  </a:lnTo>
                  <a:lnTo>
                    <a:pt x="298156" y="1019762"/>
                  </a:lnTo>
                  <a:lnTo>
                    <a:pt x="257901" y="997568"/>
                  </a:lnTo>
                  <a:lnTo>
                    <a:pt x="219577" y="971951"/>
                  </a:lnTo>
                  <a:lnTo>
                    <a:pt x="183434" y="943012"/>
                  </a:lnTo>
                  <a:lnTo>
                    <a:pt x="149721" y="910849"/>
                  </a:lnTo>
                  <a:lnTo>
                    <a:pt x="118688" y="875560"/>
                  </a:lnTo>
                  <a:lnTo>
                    <a:pt x="90586" y="837245"/>
                  </a:lnTo>
                  <a:lnTo>
                    <a:pt x="65664" y="796002"/>
                  </a:lnTo>
                  <a:lnTo>
                    <a:pt x="44172" y="75193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49839" y="1428825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536322" y="183007"/>
                  </a:moveTo>
                  <a:lnTo>
                    <a:pt x="549642" y="235937"/>
                  </a:lnTo>
                  <a:lnTo>
                    <a:pt x="552325" y="289662"/>
                  </a:lnTo>
                  <a:lnTo>
                    <a:pt x="544418" y="342868"/>
                  </a:lnTo>
                  <a:lnTo>
                    <a:pt x="525968" y="394240"/>
                  </a:lnTo>
                  <a:lnTo>
                    <a:pt x="497983" y="441106"/>
                  </a:lnTo>
                  <a:lnTo>
                    <a:pt x="461889" y="480988"/>
                  </a:lnTo>
                  <a:lnTo>
                    <a:pt x="418672" y="513017"/>
                  </a:lnTo>
                  <a:lnTo>
                    <a:pt x="369317" y="536322"/>
                  </a:lnTo>
                  <a:lnTo>
                    <a:pt x="316387" y="549642"/>
                  </a:lnTo>
                  <a:lnTo>
                    <a:pt x="262662" y="552325"/>
                  </a:lnTo>
                  <a:lnTo>
                    <a:pt x="209456" y="544418"/>
                  </a:lnTo>
                  <a:lnTo>
                    <a:pt x="158084" y="525968"/>
                  </a:lnTo>
                  <a:lnTo>
                    <a:pt x="111219" y="497983"/>
                  </a:lnTo>
                  <a:lnTo>
                    <a:pt x="71336" y="461889"/>
                  </a:lnTo>
                  <a:lnTo>
                    <a:pt x="39308" y="418672"/>
                  </a:lnTo>
                  <a:lnTo>
                    <a:pt x="16003" y="369317"/>
                  </a:lnTo>
                  <a:lnTo>
                    <a:pt x="2683" y="316387"/>
                  </a:lnTo>
                  <a:lnTo>
                    <a:pt x="744" y="277558"/>
                  </a:lnTo>
                  <a:lnTo>
                    <a:pt x="31600" y="363732"/>
                  </a:lnTo>
                  <a:lnTo>
                    <a:pt x="53516" y="410124"/>
                  </a:lnTo>
                  <a:lnTo>
                    <a:pt x="83636" y="450740"/>
                  </a:lnTo>
                  <a:lnTo>
                    <a:pt x="121128" y="484669"/>
                  </a:lnTo>
                  <a:lnTo>
                    <a:pt x="165160" y="510999"/>
                  </a:lnTo>
                  <a:lnTo>
                    <a:pt x="213455" y="528310"/>
                  </a:lnTo>
                  <a:lnTo>
                    <a:pt x="263470" y="535744"/>
                  </a:lnTo>
                  <a:lnTo>
                    <a:pt x="313974" y="533237"/>
                  </a:lnTo>
                  <a:lnTo>
                    <a:pt x="363732" y="520725"/>
                  </a:lnTo>
                  <a:lnTo>
                    <a:pt x="410124" y="498809"/>
                  </a:lnTo>
                  <a:lnTo>
                    <a:pt x="450740" y="468689"/>
                  </a:lnTo>
                  <a:lnTo>
                    <a:pt x="484669" y="431197"/>
                  </a:lnTo>
                  <a:lnTo>
                    <a:pt x="510999" y="387165"/>
                  </a:lnTo>
                  <a:lnTo>
                    <a:pt x="528310" y="338870"/>
                  </a:lnTo>
                  <a:lnTo>
                    <a:pt x="535744" y="288854"/>
                  </a:lnTo>
                  <a:lnTo>
                    <a:pt x="533237" y="238351"/>
                  </a:lnTo>
                  <a:lnTo>
                    <a:pt x="520725" y="188592"/>
                  </a:lnTo>
                  <a:lnTo>
                    <a:pt x="489869" y="102418"/>
                  </a:lnTo>
                  <a:lnTo>
                    <a:pt x="513017" y="133653"/>
                  </a:lnTo>
                  <a:lnTo>
                    <a:pt x="536322" y="183007"/>
                  </a:lnTo>
                  <a:close/>
                </a:path>
                <a:path w="552450" h="552450">
                  <a:moveTo>
                    <a:pt x="489869" y="102418"/>
                  </a:moveTo>
                  <a:lnTo>
                    <a:pt x="520725" y="188592"/>
                  </a:lnTo>
                  <a:lnTo>
                    <a:pt x="498809" y="142201"/>
                  </a:lnTo>
                  <a:lnTo>
                    <a:pt x="468689" y="101585"/>
                  </a:lnTo>
                  <a:lnTo>
                    <a:pt x="431197" y="67656"/>
                  </a:lnTo>
                  <a:lnTo>
                    <a:pt x="387165" y="41325"/>
                  </a:lnTo>
                  <a:lnTo>
                    <a:pt x="338870" y="24015"/>
                  </a:lnTo>
                  <a:lnTo>
                    <a:pt x="288854" y="16581"/>
                  </a:lnTo>
                  <a:lnTo>
                    <a:pt x="238351" y="19087"/>
                  </a:lnTo>
                  <a:lnTo>
                    <a:pt x="188592" y="31600"/>
                  </a:lnTo>
                  <a:lnTo>
                    <a:pt x="142201" y="53516"/>
                  </a:lnTo>
                  <a:lnTo>
                    <a:pt x="101585" y="83636"/>
                  </a:lnTo>
                  <a:lnTo>
                    <a:pt x="67656" y="121128"/>
                  </a:lnTo>
                  <a:lnTo>
                    <a:pt x="41325" y="165160"/>
                  </a:lnTo>
                  <a:lnTo>
                    <a:pt x="24015" y="213455"/>
                  </a:lnTo>
                  <a:lnTo>
                    <a:pt x="16581" y="263470"/>
                  </a:lnTo>
                  <a:lnTo>
                    <a:pt x="19087" y="313974"/>
                  </a:lnTo>
                  <a:lnTo>
                    <a:pt x="31600" y="363732"/>
                  </a:lnTo>
                  <a:lnTo>
                    <a:pt x="744" y="277558"/>
                  </a:lnTo>
                  <a:lnTo>
                    <a:pt x="7906" y="209456"/>
                  </a:lnTo>
                  <a:lnTo>
                    <a:pt x="26357" y="158084"/>
                  </a:lnTo>
                  <a:lnTo>
                    <a:pt x="54385" y="111203"/>
                  </a:lnTo>
                  <a:lnTo>
                    <a:pt x="90474" y="71322"/>
                  </a:lnTo>
                  <a:lnTo>
                    <a:pt x="133667" y="39302"/>
                  </a:lnTo>
                  <a:lnTo>
                    <a:pt x="183007" y="16003"/>
                  </a:lnTo>
                  <a:lnTo>
                    <a:pt x="235937" y="2683"/>
                  </a:lnTo>
                  <a:lnTo>
                    <a:pt x="289662" y="0"/>
                  </a:lnTo>
                  <a:lnTo>
                    <a:pt x="342868" y="7906"/>
                  </a:lnTo>
                  <a:lnTo>
                    <a:pt x="394240" y="26357"/>
                  </a:lnTo>
                  <a:lnTo>
                    <a:pt x="441106" y="54341"/>
                  </a:lnTo>
                  <a:lnTo>
                    <a:pt x="480988" y="90435"/>
                  </a:lnTo>
                  <a:lnTo>
                    <a:pt x="489869" y="102418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2252" y="8531460"/>
            <a:ext cx="1724024" cy="72389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7629" y="1565188"/>
            <a:ext cx="10407529" cy="714699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167629" y="1058135"/>
            <a:ext cx="329565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25" dirty="0">
                <a:latin typeface="Arial"/>
                <a:cs typeface="Arial"/>
              </a:rPr>
              <a:t>Seleccionamos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una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materia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05896" y="8996284"/>
            <a:ext cx="853630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5" dirty="0">
                <a:latin typeface="Arial"/>
                <a:cs typeface="Arial"/>
              </a:rPr>
              <a:t>Se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genera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la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selección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grupo,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15" dirty="0">
                <a:latin typeface="Arial"/>
                <a:cs typeface="Arial"/>
              </a:rPr>
              <a:t>y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verificación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los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cupos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disponibles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5" name="object 4"/>
          <p:cNvSpPr/>
          <p:nvPr/>
        </p:nvSpPr>
        <p:spPr>
          <a:xfrm>
            <a:off x="9289415" y="216859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6</a:t>
            </a:r>
            <a:endParaRPr b="1" dirty="0"/>
          </a:p>
        </p:txBody>
      </p:sp>
      <p:sp>
        <p:nvSpPr>
          <p:cNvPr id="26" name="object 29"/>
          <p:cNvSpPr txBox="1"/>
          <p:nvPr/>
        </p:nvSpPr>
        <p:spPr>
          <a:xfrm>
            <a:off x="10187303" y="48363"/>
            <a:ext cx="5197997" cy="101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INSCRIPCIÓN  Y 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dirty="0">
                <a:latin typeface="Arial"/>
                <a:cs typeface="Arial"/>
              </a:rPr>
              <a:t>ORDEN DE MATRICULA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973195" cy="10287000"/>
            <a:chOff x="0" y="0"/>
            <a:chExt cx="3973195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97296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635" y="8548382"/>
              <a:ext cx="2495550" cy="1738630"/>
            </a:xfrm>
            <a:custGeom>
              <a:avLst/>
              <a:gdLst/>
              <a:ahLst/>
              <a:cxnLst/>
              <a:rect l="l" t="t" r="r" b="b"/>
              <a:pathLst>
                <a:path w="2495550" h="1738629">
                  <a:moveTo>
                    <a:pt x="1186738" y="0"/>
                  </a:moveTo>
                  <a:lnTo>
                    <a:pt x="0" y="0"/>
                  </a:lnTo>
                  <a:lnTo>
                    <a:pt x="0" y="1738617"/>
                  </a:lnTo>
                  <a:lnTo>
                    <a:pt x="1186738" y="1738617"/>
                  </a:lnTo>
                  <a:lnTo>
                    <a:pt x="1186738" y="0"/>
                  </a:lnTo>
                  <a:close/>
                </a:path>
                <a:path w="2495550" h="1738629">
                  <a:moveTo>
                    <a:pt x="2495550" y="0"/>
                  </a:moveTo>
                  <a:lnTo>
                    <a:pt x="1310563" y="0"/>
                  </a:lnTo>
                  <a:lnTo>
                    <a:pt x="1310563" y="1738617"/>
                  </a:lnTo>
                  <a:lnTo>
                    <a:pt x="2495550" y="1738617"/>
                  </a:lnTo>
                  <a:lnTo>
                    <a:pt x="2495550" y="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26382" y="5143500"/>
              <a:ext cx="123825" cy="5143500"/>
            </a:xfrm>
            <a:custGeom>
              <a:avLst/>
              <a:gdLst/>
              <a:ahLst/>
              <a:cxnLst/>
              <a:rect l="l" t="t" r="r" b="b"/>
              <a:pathLst>
                <a:path w="123825" h="5143500">
                  <a:moveTo>
                    <a:pt x="0" y="0"/>
                  </a:moveTo>
                  <a:lnTo>
                    <a:pt x="123824" y="0"/>
                  </a:lnTo>
                  <a:lnTo>
                    <a:pt x="123824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2638" y="1202617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0" y="595312"/>
                  </a:moveTo>
                  <a:lnTo>
                    <a:pt x="1973" y="546487"/>
                  </a:lnTo>
                  <a:lnTo>
                    <a:pt x="7791" y="498749"/>
                  </a:lnTo>
                  <a:lnTo>
                    <a:pt x="17301" y="452251"/>
                  </a:lnTo>
                  <a:lnTo>
                    <a:pt x="30349" y="407147"/>
                  </a:lnTo>
                  <a:lnTo>
                    <a:pt x="46782" y="363589"/>
                  </a:lnTo>
                  <a:lnTo>
                    <a:pt x="66447" y="321732"/>
                  </a:lnTo>
                  <a:lnTo>
                    <a:pt x="89191" y="281727"/>
                  </a:lnTo>
                  <a:lnTo>
                    <a:pt x="114860" y="243728"/>
                  </a:lnTo>
                  <a:lnTo>
                    <a:pt x="143302" y="207889"/>
                  </a:lnTo>
                  <a:lnTo>
                    <a:pt x="174362" y="174362"/>
                  </a:lnTo>
                  <a:lnTo>
                    <a:pt x="207889" y="143302"/>
                  </a:lnTo>
                  <a:lnTo>
                    <a:pt x="243728" y="114860"/>
                  </a:lnTo>
                  <a:lnTo>
                    <a:pt x="281727" y="89191"/>
                  </a:lnTo>
                  <a:lnTo>
                    <a:pt x="321732" y="66447"/>
                  </a:lnTo>
                  <a:lnTo>
                    <a:pt x="363589" y="46782"/>
                  </a:lnTo>
                  <a:lnTo>
                    <a:pt x="407147" y="30349"/>
                  </a:lnTo>
                  <a:lnTo>
                    <a:pt x="452251" y="17301"/>
                  </a:lnTo>
                  <a:lnTo>
                    <a:pt x="498749" y="7791"/>
                  </a:lnTo>
                  <a:lnTo>
                    <a:pt x="546487" y="1973"/>
                  </a:lnTo>
                  <a:lnTo>
                    <a:pt x="595312" y="0"/>
                  </a:lnTo>
                  <a:lnTo>
                    <a:pt x="644137" y="1973"/>
                  </a:lnTo>
                  <a:lnTo>
                    <a:pt x="691875" y="7791"/>
                  </a:lnTo>
                  <a:lnTo>
                    <a:pt x="738372" y="17301"/>
                  </a:lnTo>
                  <a:lnTo>
                    <a:pt x="783477" y="30349"/>
                  </a:lnTo>
                  <a:lnTo>
                    <a:pt x="827034" y="46782"/>
                  </a:lnTo>
                  <a:lnTo>
                    <a:pt x="868892" y="66447"/>
                  </a:lnTo>
                  <a:lnTo>
                    <a:pt x="908897" y="89191"/>
                  </a:lnTo>
                  <a:lnTo>
                    <a:pt x="946896" y="114860"/>
                  </a:lnTo>
                  <a:lnTo>
                    <a:pt x="982735" y="143302"/>
                  </a:lnTo>
                  <a:lnTo>
                    <a:pt x="1016261" y="174362"/>
                  </a:lnTo>
                  <a:lnTo>
                    <a:pt x="1047322" y="207889"/>
                  </a:lnTo>
                  <a:lnTo>
                    <a:pt x="1075764" y="243728"/>
                  </a:lnTo>
                  <a:lnTo>
                    <a:pt x="1101433" y="281727"/>
                  </a:lnTo>
                  <a:lnTo>
                    <a:pt x="1124177" y="321732"/>
                  </a:lnTo>
                  <a:lnTo>
                    <a:pt x="1143842" y="363589"/>
                  </a:lnTo>
                  <a:lnTo>
                    <a:pt x="1160275" y="407147"/>
                  </a:lnTo>
                  <a:lnTo>
                    <a:pt x="1173323" y="452251"/>
                  </a:lnTo>
                  <a:lnTo>
                    <a:pt x="1182833" y="498749"/>
                  </a:lnTo>
                  <a:lnTo>
                    <a:pt x="1188651" y="546487"/>
                  </a:lnTo>
                  <a:lnTo>
                    <a:pt x="1190624" y="595312"/>
                  </a:lnTo>
                  <a:lnTo>
                    <a:pt x="1188651" y="644137"/>
                  </a:lnTo>
                  <a:lnTo>
                    <a:pt x="1182833" y="691875"/>
                  </a:lnTo>
                  <a:lnTo>
                    <a:pt x="1173323" y="738372"/>
                  </a:lnTo>
                  <a:lnTo>
                    <a:pt x="1160275" y="783477"/>
                  </a:lnTo>
                  <a:lnTo>
                    <a:pt x="1143842" y="827034"/>
                  </a:lnTo>
                  <a:lnTo>
                    <a:pt x="1124177" y="868892"/>
                  </a:lnTo>
                  <a:lnTo>
                    <a:pt x="1101433" y="908897"/>
                  </a:lnTo>
                  <a:lnTo>
                    <a:pt x="1075764" y="946896"/>
                  </a:lnTo>
                  <a:lnTo>
                    <a:pt x="1047322" y="982735"/>
                  </a:lnTo>
                  <a:lnTo>
                    <a:pt x="1016261" y="1016261"/>
                  </a:lnTo>
                  <a:lnTo>
                    <a:pt x="982735" y="1047322"/>
                  </a:lnTo>
                  <a:lnTo>
                    <a:pt x="946896" y="1075764"/>
                  </a:lnTo>
                  <a:lnTo>
                    <a:pt x="908897" y="1101433"/>
                  </a:lnTo>
                  <a:lnTo>
                    <a:pt x="868892" y="1124177"/>
                  </a:lnTo>
                  <a:lnTo>
                    <a:pt x="827034" y="1143842"/>
                  </a:lnTo>
                  <a:lnTo>
                    <a:pt x="783477" y="1160275"/>
                  </a:lnTo>
                  <a:lnTo>
                    <a:pt x="738372" y="1173323"/>
                  </a:lnTo>
                  <a:lnTo>
                    <a:pt x="691875" y="1182833"/>
                  </a:lnTo>
                  <a:lnTo>
                    <a:pt x="644137" y="1188651"/>
                  </a:lnTo>
                  <a:lnTo>
                    <a:pt x="595312" y="1190624"/>
                  </a:lnTo>
                  <a:lnTo>
                    <a:pt x="546487" y="1188651"/>
                  </a:lnTo>
                  <a:lnTo>
                    <a:pt x="498749" y="1182833"/>
                  </a:lnTo>
                  <a:lnTo>
                    <a:pt x="452251" y="1173323"/>
                  </a:lnTo>
                  <a:lnTo>
                    <a:pt x="407147" y="1160275"/>
                  </a:lnTo>
                  <a:lnTo>
                    <a:pt x="363589" y="1143842"/>
                  </a:lnTo>
                  <a:lnTo>
                    <a:pt x="321732" y="1124177"/>
                  </a:lnTo>
                  <a:lnTo>
                    <a:pt x="281727" y="1101433"/>
                  </a:lnTo>
                  <a:lnTo>
                    <a:pt x="243728" y="1075764"/>
                  </a:lnTo>
                  <a:lnTo>
                    <a:pt x="207889" y="1047322"/>
                  </a:lnTo>
                  <a:lnTo>
                    <a:pt x="174362" y="1016261"/>
                  </a:lnTo>
                  <a:lnTo>
                    <a:pt x="143302" y="982735"/>
                  </a:lnTo>
                  <a:lnTo>
                    <a:pt x="114860" y="946896"/>
                  </a:lnTo>
                  <a:lnTo>
                    <a:pt x="89191" y="908897"/>
                  </a:lnTo>
                  <a:lnTo>
                    <a:pt x="66447" y="868892"/>
                  </a:lnTo>
                  <a:lnTo>
                    <a:pt x="46782" y="827034"/>
                  </a:lnTo>
                  <a:lnTo>
                    <a:pt x="30349" y="783477"/>
                  </a:lnTo>
                  <a:lnTo>
                    <a:pt x="17301" y="738372"/>
                  </a:lnTo>
                  <a:lnTo>
                    <a:pt x="7791" y="691875"/>
                  </a:lnTo>
                  <a:lnTo>
                    <a:pt x="1973" y="644137"/>
                  </a:lnTo>
                  <a:lnTo>
                    <a:pt x="0" y="595312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08365" y="1767345"/>
              <a:ext cx="834390" cy="834390"/>
            </a:xfrm>
            <a:custGeom>
              <a:avLst/>
              <a:gdLst/>
              <a:ahLst/>
              <a:cxnLst/>
              <a:rect l="l" t="t" r="r" b="b"/>
              <a:pathLst>
                <a:path w="834389" h="834389">
                  <a:moveTo>
                    <a:pt x="0" y="417169"/>
                  </a:moveTo>
                  <a:lnTo>
                    <a:pt x="2631" y="369891"/>
                  </a:lnTo>
                  <a:lnTo>
                    <a:pt x="10433" y="323753"/>
                  </a:lnTo>
                  <a:lnTo>
                    <a:pt x="23270" y="279100"/>
                  </a:lnTo>
                  <a:lnTo>
                    <a:pt x="41003" y="236275"/>
                  </a:lnTo>
                  <a:lnTo>
                    <a:pt x="63497" y="195624"/>
                  </a:lnTo>
                  <a:lnTo>
                    <a:pt x="90614" y="157489"/>
                  </a:lnTo>
                  <a:lnTo>
                    <a:pt x="122216" y="122216"/>
                  </a:lnTo>
                  <a:lnTo>
                    <a:pt x="157489" y="90614"/>
                  </a:lnTo>
                  <a:lnTo>
                    <a:pt x="195624" y="63497"/>
                  </a:lnTo>
                  <a:lnTo>
                    <a:pt x="236275" y="41004"/>
                  </a:lnTo>
                  <a:lnTo>
                    <a:pt x="279100" y="23270"/>
                  </a:lnTo>
                  <a:lnTo>
                    <a:pt x="323753" y="10433"/>
                  </a:lnTo>
                  <a:lnTo>
                    <a:pt x="369891" y="2631"/>
                  </a:lnTo>
                  <a:lnTo>
                    <a:pt x="417169" y="0"/>
                  </a:lnTo>
                  <a:lnTo>
                    <a:pt x="464447" y="2631"/>
                  </a:lnTo>
                  <a:lnTo>
                    <a:pt x="510585" y="10433"/>
                  </a:lnTo>
                  <a:lnTo>
                    <a:pt x="555238" y="23270"/>
                  </a:lnTo>
                  <a:lnTo>
                    <a:pt x="598062" y="41004"/>
                  </a:lnTo>
                  <a:lnTo>
                    <a:pt x="638714" y="63497"/>
                  </a:lnTo>
                  <a:lnTo>
                    <a:pt x="676848" y="90614"/>
                  </a:lnTo>
                  <a:lnTo>
                    <a:pt x="712122" y="122216"/>
                  </a:lnTo>
                  <a:lnTo>
                    <a:pt x="743724" y="157489"/>
                  </a:lnTo>
                  <a:lnTo>
                    <a:pt x="770840" y="195624"/>
                  </a:lnTo>
                  <a:lnTo>
                    <a:pt x="793334" y="236275"/>
                  </a:lnTo>
                  <a:lnTo>
                    <a:pt x="811068" y="279100"/>
                  </a:lnTo>
                  <a:lnTo>
                    <a:pt x="823904" y="323753"/>
                  </a:lnTo>
                  <a:lnTo>
                    <a:pt x="831707" y="369891"/>
                  </a:lnTo>
                  <a:lnTo>
                    <a:pt x="834338" y="417169"/>
                  </a:lnTo>
                  <a:lnTo>
                    <a:pt x="831707" y="464447"/>
                  </a:lnTo>
                  <a:lnTo>
                    <a:pt x="823904" y="510585"/>
                  </a:lnTo>
                  <a:lnTo>
                    <a:pt x="811068" y="555238"/>
                  </a:lnTo>
                  <a:lnTo>
                    <a:pt x="809328" y="559439"/>
                  </a:lnTo>
                  <a:lnTo>
                    <a:pt x="809328" y="417169"/>
                  </a:lnTo>
                  <a:lnTo>
                    <a:pt x="805959" y="365413"/>
                  </a:lnTo>
                  <a:lnTo>
                    <a:pt x="795995" y="315195"/>
                  </a:lnTo>
                  <a:lnTo>
                    <a:pt x="779649" y="267025"/>
                  </a:lnTo>
                  <a:lnTo>
                    <a:pt x="757134" y="221410"/>
                  </a:lnTo>
                  <a:lnTo>
                    <a:pt x="728662" y="178862"/>
                  </a:lnTo>
                  <a:lnTo>
                    <a:pt x="694448" y="139890"/>
                  </a:lnTo>
                  <a:lnTo>
                    <a:pt x="655475" y="105675"/>
                  </a:lnTo>
                  <a:lnTo>
                    <a:pt x="612927" y="77204"/>
                  </a:lnTo>
                  <a:lnTo>
                    <a:pt x="567313" y="54688"/>
                  </a:lnTo>
                  <a:lnTo>
                    <a:pt x="519142" y="38342"/>
                  </a:lnTo>
                  <a:lnTo>
                    <a:pt x="468924" y="28378"/>
                  </a:lnTo>
                  <a:lnTo>
                    <a:pt x="417169" y="25010"/>
                  </a:lnTo>
                  <a:lnTo>
                    <a:pt x="365413" y="28378"/>
                  </a:lnTo>
                  <a:lnTo>
                    <a:pt x="315195" y="38342"/>
                  </a:lnTo>
                  <a:lnTo>
                    <a:pt x="267025" y="54688"/>
                  </a:lnTo>
                  <a:lnTo>
                    <a:pt x="221410" y="77204"/>
                  </a:lnTo>
                  <a:lnTo>
                    <a:pt x="178862" y="105675"/>
                  </a:lnTo>
                  <a:lnTo>
                    <a:pt x="139890" y="139890"/>
                  </a:lnTo>
                  <a:lnTo>
                    <a:pt x="105675" y="178862"/>
                  </a:lnTo>
                  <a:lnTo>
                    <a:pt x="77204" y="221410"/>
                  </a:lnTo>
                  <a:lnTo>
                    <a:pt x="54688" y="267025"/>
                  </a:lnTo>
                  <a:lnTo>
                    <a:pt x="38342" y="315195"/>
                  </a:lnTo>
                  <a:lnTo>
                    <a:pt x="28378" y="365413"/>
                  </a:lnTo>
                  <a:lnTo>
                    <a:pt x="25010" y="417169"/>
                  </a:lnTo>
                  <a:lnTo>
                    <a:pt x="25010" y="559439"/>
                  </a:lnTo>
                  <a:lnTo>
                    <a:pt x="23270" y="555238"/>
                  </a:lnTo>
                  <a:lnTo>
                    <a:pt x="10433" y="510585"/>
                  </a:lnTo>
                  <a:lnTo>
                    <a:pt x="2631" y="464447"/>
                  </a:lnTo>
                  <a:lnTo>
                    <a:pt x="0" y="417169"/>
                  </a:lnTo>
                  <a:close/>
                </a:path>
                <a:path w="834389" h="834389">
                  <a:moveTo>
                    <a:pt x="25010" y="559439"/>
                  </a:moveTo>
                  <a:lnTo>
                    <a:pt x="25010" y="417169"/>
                  </a:lnTo>
                  <a:lnTo>
                    <a:pt x="28378" y="468924"/>
                  </a:lnTo>
                  <a:lnTo>
                    <a:pt x="38342" y="519142"/>
                  </a:lnTo>
                  <a:lnTo>
                    <a:pt x="54688" y="567313"/>
                  </a:lnTo>
                  <a:lnTo>
                    <a:pt x="77204" y="612927"/>
                  </a:lnTo>
                  <a:lnTo>
                    <a:pt x="105675" y="655475"/>
                  </a:lnTo>
                  <a:lnTo>
                    <a:pt x="139890" y="694448"/>
                  </a:lnTo>
                  <a:lnTo>
                    <a:pt x="178862" y="728662"/>
                  </a:lnTo>
                  <a:lnTo>
                    <a:pt x="221410" y="757134"/>
                  </a:lnTo>
                  <a:lnTo>
                    <a:pt x="267025" y="779649"/>
                  </a:lnTo>
                  <a:lnTo>
                    <a:pt x="315195" y="795995"/>
                  </a:lnTo>
                  <a:lnTo>
                    <a:pt x="365413" y="805959"/>
                  </a:lnTo>
                  <a:lnTo>
                    <a:pt x="417169" y="809328"/>
                  </a:lnTo>
                  <a:lnTo>
                    <a:pt x="468924" y="805959"/>
                  </a:lnTo>
                  <a:lnTo>
                    <a:pt x="519142" y="795995"/>
                  </a:lnTo>
                  <a:lnTo>
                    <a:pt x="567313" y="779649"/>
                  </a:lnTo>
                  <a:lnTo>
                    <a:pt x="612927" y="757134"/>
                  </a:lnTo>
                  <a:lnTo>
                    <a:pt x="655475" y="728662"/>
                  </a:lnTo>
                  <a:lnTo>
                    <a:pt x="694448" y="694448"/>
                  </a:lnTo>
                  <a:lnTo>
                    <a:pt x="728662" y="655475"/>
                  </a:lnTo>
                  <a:lnTo>
                    <a:pt x="757134" y="612927"/>
                  </a:lnTo>
                  <a:lnTo>
                    <a:pt x="779649" y="567313"/>
                  </a:lnTo>
                  <a:lnTo>
                    <a:pt x="795995" y="519142"/>
                  </a:lnTo>
                  <a:lnTo>
                    <a:pt x="805959" y="468924"/>
                  </a:lnTo>
                  <a:lnTo>
                    <a:pt x="809328" y="417169"/>
                  </a:lnTo>
                  <a:lnTo>
                    <a:pt x="809328" y="559439"/>
                  </a:lnTo>
                  <a:lnTo>
                    <a:pt x="793334" y="598062"/>
                  </a:lnTo>
                  <a:lnTo>
                    <a:pt x="770840" y="638714"/>
                  </a:lnTo>
                  <a:lnTo>
                    <a:pt x="743724" y="676849"/>
                  </a:lnTo>
                  <a:lnTo>
                    <a:pt x="712122" y="712122"/>
                  </a:lnTo>
                  <a:lnTo>
                    <a:pt x="676796" y="743724"/>
                  </a:lnTo>
                  <a:lnTo>
                    <a:pt x="638641" y="770840"/>
                  </a:lnTo>
                  <a:lnTo>
                    <a:pt x="597992" y="793334"/>
                  </a:lnTo>
                  <a:lnTo>
                    <a:pt x="555185" y="811068"/>
                  </a:lnTo>
                  <a:lnTo>
                    <a:pt x="510556" y="823904"/>
                  </a:lnTo>
                  <a:lnTo>
                    <a:pt x="464438" y="831707"/>
                  </a:lnTo>
                  <a:lnTo>
                    <a:pt x="417169" y="834338"/>
                  </a:lnTo>
                  <a:lnTo>
                    <a:pt x="369891" y="831707"/>
                  </a:lnTo>
                  <a:lnTo>
                    <a:pt x="323753" y="823904"/>
                  </a:lnTo>
                  <a:lnTo>
                    <a:pt x="279100" y="811068"/>
                  </a:lnTo>
                  <a:lnTo>
                    <a:pt x="236275" y="793334"/>
                  </a:lnTo>
                  <a:lnTo>
                    <a:pt x="195624" y="770840"/>
                  </a:lnTo>
                  <a:lnTo>
                    <a:pt x="157489" y="743724"/>
                  </a:lnTo>
                  <a:lnTo>
                    <a:pt x="122216" y="712122"/>
                  </a:lnTo>
                  <a:lnTo>
                    <a:pt x="90614" y="676849"/>
                  </a:lnTo>
                  <a:lnTo>
                    <a:pt x="63497" y="638714"/>
                  </a:lnTo>
                  <a:lnTo>
                    <a:pt x="41003" y="598062"/>
                  </a:lnTo>
                  <a:lnTo>
                    <a:pt x="25010" y="559439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679870" y="1425832"/>
            <a:ext cx="12582525" cy="123825"/>
          </a:xfrm>
          <a:custGeom>
            <a:avLst/>
            <a:gdLst/>
            <a:ahLst/>
            <a:cxnLst/>
            <a:rect l="l" t="t" r="r" b="b"/>
            <a:pathLst>
              <a:path w="12582525" h="123825">
                <a:moveTo>
                  <a:pt x="125825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582524" y="0"/>
                </a:lnTo>
                <a:lnTo>
                  <a:pt x="125825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1750" y="2212087"/>
            <a:ext cx="12242303" cy="4889001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236720" y="7217225"/>
            <a:ext cx="13142594" cy="2244725"/>
            <a:chOff x="4224844" y="7457509"/>
            <a:chExt cx="13142594" cy="224472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046" y="7870884"/>
              <a:ext cx="12375062" cy="18308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4844" y="7457509"/>
              <a:ext cx="725284" cy="77271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951619" y="1760670"/>
            <a:ext cx="934974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Verificación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de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todas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929"/>
                </a:solidFill>
                <a:latin typeface="Arial"/>
                <a:cs typeface="Arial"/>
              </a:rPr>
              <a:t>las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materias,</a:t>
            </a:r>
            <a:r>
              <a:rPr sz="2000" b="1" spc="-6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929"/>
                </a:solidFill>
                <a:latin typeface="Arial"/>
                <a:cs typeface="Arial"/>
              </a:rPr>
              <a:t>para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realizar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validación</a:t>
            </a:r>
            <a:r>
              <a:rPr sz="2000" b="1" spc="-6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de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929"/>
                </a:solidFill>
                <a:latin typeface="Arial"/>
                <a:cs typeface="Arial"/>
              </a:rPr>
              <a:t>cupo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2A2929"/>
                </a:solidFill>
                <a:latin typeface="Arial"/>
                <a:cs typeface="Arial"/>
              </a:rPr>
              <a:t>y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guardar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37873" y="304127"/>
            <a:ext cx="1724024" cy="723899"/>
          </a:xfrm>
          <a:prstGeom prst="rect">
            <a:avLst/>
          </a:prstGeom>
        </p:spPr>
      </p:pic>
      <p:sp>
        <p:nvSpPr>
          <p:cNvPr id="20" name="object 4"/>
          <p:cNvSpPr/>
          <p:nvPr/>
        </p:nvSpPr>
        <p:spPr>
          <a:xfrm>
            <a:off x="5012532" y="316306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6</a:t>
            </a:r>
            <a:endParaRPr b="1" dirty="0"/>
          </a:p>
        </p:txBody>
      </p:sp>
      <p:sp>
        <p:nvSpPr>
          <p:cNvPr id="21" name="object 29"/>
          <p:cNvSpPr txBox="1"/>
          <p:nvPr/>
        </p:nvSpPr>
        <p:spPr>
          <a:xfrm>
            <a:off x="5910420" y="147810"/>
            <a:ext cx="5197997" cy="101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INSCRIPCIÓN  Y 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dirty="0">
                <a:latin typeface="Arial"/>
                <a:cs typeface="Arial"/>
              </a:rPr>
              <a:t>ORDEN DE MATRICULA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"/>
            <a:ext cx="4781550" cy="10287000"/>
            <a:chOff x="0" y="2"/>
            <a:chExt cx="478155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2"/>
              <a:ext cx="4781550" cy="3827779"/>
            </a:xfrm>
            <a:custGeom>
              <a:avLst/>
              <a:gdLst/>
              <a:ahLst/>
              <a:cxnLst/>
              <a:rect l="l" t="t" r="r" b="b"/>
              <a:pathLst>
                <a:path w="4781550" h="3827779">
                  <a:moveTo>
                    <a:pt x="0" y="0"/>
                  </a:moveTo>
                  <a:lnTo>
                    <a:pt x="4781157" y="0"/>
                  </a:lnTo>
                  <a:lnTo>
                    <a:pt x="4781157" y="3827222"/>
                  </a:lnTo>
                  <a:lnTo>
                    <a:pt x="0" y="3827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2344334"/>
              <a:ext cx="123825" cy="7943215"/>
            </a:xfrm>
            <a:custGeom>
              <a:avLst/>
              <a:gdLst/>
              <a:ahLst/>
              <a:cxnLst/>
              <a:rect l="l" t="t" r="r" b="b"/>
              <a:pathLst>
                <a:path w="123825" h="7943215">
                  <a:moveTo>
                    <a:pt x="123824" y="7942664"/>
                  </a:moveTo>
                  <a:lnTo>
                    <a:pt x="0" y="7942664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7942664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7215332" y="1152527"/>
            <a:ext cx="1073150" cy="586105"/>
          </a:xfrm>
          <a:custGeom>
            <a:avLst/>
            <a:gdLst/>
            <a:ahLst/>
            <a:cxnLst/>
            <a:rect l="l" t="t" r="r" b="b"/>
            <a:pathLst>
              <a:path w="1073150" h="586105">
                <a:moveTo>
                  <a:pt x="0" y="585853"/>
                </a:moveTo>
                <a:lnTo>
                  <a:pt x="1072668" y="585853"/>
                </a:lnTo>
                <a:lnTo>
                  <a:pt x="1072668" y="0"/>
                </a:lnTo>
                <a:lnTo>
                  <a:pt x="0" y="0"/>
                </a:lnTo>
                <a:lnTo>
                  <a:pt x="0" y="585853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215332" y="3"/>
            <a:ext cx="1073150" cy="1112372"/>
          </a:xfrm>
          <a:custGeom>
            <a:avLst/>
            <a:gdLst/>
            <a:ahLst/>
            <a:cxnLst/>
            <a:rect l="l" t="t" r="r" b="b"/>
            <a:pathLst>
              <a:path w="1073150" h="1028700">
                <a:moveTo>
                  <a:pt x="0" y="1028699"/>
                </a:moveTo>
                <a:lnTo>
                  <a:pt x="1072668" y="1028699"/>
                </a:lnTo>
                <a:lnTo>
                  <a:pt x="1072668" y="0"/>
                </a:lnTo>
                <a:lnTo>
                  <a:pt x="0" y="0"/>
                </a:lnTo>
                <a:lnTo>
                  <a:pt x="0" y="1028699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323438" y="5068876"/>
            <a:ext cx="2252345" cy="2489200"/>
            <a:chOff x="2323438" y="5068876"/>
            <a:chExt cx="2252345" cy="2489200"/>
          </a:xfrm>
        </p:grpSpPr>
        <p:sp>
          <p:nvSpPr>
            <p:cNvPr id="8" name="object 8"/>
            <p:cNvSpPr/>
            <p:nvPr/>
          </p:nvSpPr>
          <p:spPr>
            <a:xfrm>
              <a:off x="2323438" y="5068876"/>
              <a:ext cx="2128520" cy="2092325"/>
            </a:xfrm>
            <a:custGeom>
              <a:avLst/>
              <a:gdLst/>
              <a:ahLst/>
              <a:cxnLst/>
              <a:rect l="l" t="t" r="r" b="b"/>
              <a:pathLst>
                <a:path w="2128520" h="2092325">
                  <a:moveTo>
                    <a:pt x="2068560" y="686362"/>
                  </a:moveTo>
                  <a:lnTo>
                    <a:pt x="2083621" y="731680"/>
                  </a:lnTo>
                  <a:lnTo>
                    <a:pt x="2096459" y="777208"/>
                  </a:lnTo>
                  <a:lnTo>
                    <a:pt x="2107102" y="822888"/>
                  </a:lnTo>
                  <a:lnTo>
                    <a:pt x="2115579" y="868661"/>
                  </a:lnTo>
                  <a:lnTo>
                    <a:pt x="2121920" y="914466"/>
                  </a:lnTo>
                  <a:lnTo>
                    <a:pt x="2126153" y="960246"/>
                  </a:lnTo>
                  <a:lnTo>
                    <a:pt x="2128307" y="1005941"/>
                  </a:lnTo>
                  <a:lnTo>
                    <a:pt x="2128410" y="1051491"/>
                  </a:lnTo>
                  <a:lnTo>
                    <a:pt x="2126492" y="1096838"/>
                  </a:lnTo>
                  <a:lnTo>
                    <a:pt x="2122581" y="1141921"/>
                  </a:lnTo>
                  <a:lnTo>
                    <a:pt x="2116706" y="1186683"/>
                  </a:lnTo>
                  <a:lnTo>
                    <a:pt x="2108896" y="1231064"/>
                  </a:lnTo>
                  <a:lnTo>
                    <a:pt x="2099179" y="1275005"/>
                  </a:lnTo>
                  <a:lnTo>
                    <a:pt x="2087585" y="1318445"/>
                  </a:lnTo>
                  <a:lnTo>
                    <a:pt x="2074143" y="1361327"/>
                  </a:lnTo>
                  <a:lnTo>
                    <a:pt x="2058880" y="1403591"/>
                  </a:lnTo>
                  <a:lnTo>
                    <a:pt x="2041826" y="1445178"/>
                  </a:lnTo>
                  <a:lnTo>
                    <a:pt x="2023010" y="1486029"/>
                  </a:lnTo>
                  <a:lnTo>
                    <a:pt x="2002461" y="1526084"/>
                  </a:lnTo>
                  <a:lnTo>
                    <a:pt x="1980207" y="1565284"/>
                  </a:lnTo>
                  <a:lnTo>
                    <a:pt x="1956276" y="1603570"/>
                  </a:lnTo>
                  <a:lnTo>
                    <a:pt x="1930699" y="1640883"/>
                  </a:lnTo>
                  <a:lnTo>
                    <a:pt x="1903504" y="1677164"/>
                  </a:lnTo>
                  <a:lnTo>
                    <a:pt x="1874719" y="1712353"/>
                  </a:lnTo>
                  <a:lnTo>
                    <a:pt x="1844373" y="1746391"/>
                  </a:lnTo>
                  <a:lnTo>
                    <a:pt x="1812496" y="1779219"/>
                  </a:lnTo>
                  <a:lnTo>
                    <a:pt x="1779115" y="1810778"/>
                  </a:lnTo>
                  <a:lnTo>
                    <a:pt x="1744260" y="1841009"/>
                  </a:lnTo>
                  <a:lnTo>
                    <a:pt x="1707960" y="1869852"/>
                  </a:lnTo>
                  <a:lnTo>
                    <a:pt x="1670243" y="1897248"/>
                  </a:lnTo>
                  <a:lnTo>
                    <a:pt x="1631138" y="1923138"/>
                  </a:lnTo>
                  <a:lnTo>
                    <a:pt x="1590675" y="1947463"/>
                  </a:lnTo>
                  <a:lnTo>
                    <a:pt x="1548881" y="1970163"/>
                  </a:lnTo>
                  <a:lnTo>
                    <a:pt x="1505785" y="1991180"/>
                  </a:lnTo>
                  <a:lnTo>
                    <a:pt x="1461417" y="2010455"/>
                  </a:lnTo>
                  <a:lnTo>
                    <a:pt x="1415805" y="2027927"/>
                  </a:lnTo>
                  <a:lnTo>
                    <a:pt x="1369470" y="2043378"/>
                  </a:lnTo>
                  <a:lnTo>
                    <a:pt x="1322951" y="2056647"/>
                  </a:lnTo>
                  <a:lnTo>
                    <a:pt x="1276310" y="2067762"/>
                  </a:lnTo>
                  <a:lnTo>
                    <a:pt x="1229606" y="2076750"/>
                  </a:lnTo>
                  <a:lnTo>
                    <a:pt x="1182899" y="2083638"/>
                  </a:lnTo>
                  <a:lnTo>
                    <a:pt x="1136248" y="2088454"/>
                  </a:lnTo>
                  <a:lnTo>
                    <a:pt x="1089714" y="2091226"/>
                  </a:lnTo>
                  <a:lnTo>
                    <a:pt x="1043356" y="2091980"/>
                  </a:lnTo>
                  <a:lnTo>
                    <a:pt x="997234" y="2090745"/>
                  </a:lnTo>
                  <a:lnTo>
                    <a:pt x="951408" y="2087547"/>
                  </a:lnTo>
                  <a:lnTo>
                    <a:pt x="905938" y="2082414"/>
                  </a:lnTo>
                  <a:lnTo>
                    <a:pt x="860884" y="2075375"/>
                  </a:lnTo>
                  <a:lnTo>
                    <a:pt x="816305" y="2066455"/>
                  </a:lnTo>
                  <a:lnTo>
                    <a:pt x="772261" y="2055683"/>
                  </a:lnTo>
                  <a:lnTo>
                    <a:pt x="728813" y="2043086"/>
                  </a:lnTo>
                  <a:lnTo>
                    <a:pt x="686020" y="2028691"/>
                  </a:lnTo>
                  <a:lnTo>
                    <a:pt x="643941" y="2012527"/>
                  </a:lnTo>
                  <a:lnTo>
                    <a:pt x="602637" y="1994619"/>
                  </a:lnTo>
                  <a:lnTo>
                    <a:pt x="562168" y="1974997"/>
                  </a:lnTo>
                  <a:lnTo>
                    <a:pt x="522593" y="1953687"/>
                  </a:lnTo>
                  <a:lnTo>
                    <a:pt x="483972" y="1930717"/>
                  </a:lnTo>
                  <a:lnTo>
                    <a:pt x="446365" y="1906114"/>
                  </a:lnTo>
                  <a:lnTo>
                    <a:pt x="409832" y="1879906"/>
                  </a:lnTo>
                  <a:lnTo>
                    <a:pt x="374433" y="1852120"/>
                  </a:lnTo>
                  <a:lnTo>
                    <a:pt x="340227" y="1822784"/>
                  </a:lnTo>
                  <a:lnTo>
                    <a:pt x="307274" y="1791925"/>
                  </a:lnTo>
                  <a:lnTo>
                    <a:pt x="275635" y="1759570"/>
                  </a:lnTo>
                  <a:lnTo>
                    <a:pt x="245369" y="1725748"/>
                  </a:lnTo>
                  <a:lnTo>
                    <a:pt x="216536" y="1690485"/>
                  </a:lnTo>
                  <a:lnTo>
                    <a:pt x="189195" y="1653809"/>
                  </a:lnTo>
                  <a:lnTo>
                    <a:pt x="163407" y="1615748"/>
                  </a:lnTo>
                  <a:lnTo>
                    <a:pt x="139231" y="1576328"/>
                  </a:lnTo>
                  <a:lnTo>
                    <a:pt x="116728" y="1535578"/>
                  </a:lnTo>
                  <a:lnTo>
                    <a:pt x="95957" y="1493524"/>
                  </a:lnTo>
                  <a:lnTo>
                    <a:pt x="76977" y="1450195"/>
                  </a:lnTo>
                  <a:lnTo>
                    <a:pt x="59849" y="1405618"/>
                  </a:lnTo>
                  <a:lnTo>
                    <a:pt x="44788" y="1360300"/>
                  </a:lnTo>
                  <a:lnTo>
                    <a:pt x="31951" y="1314772"/>
                  </a:lnTo>
                  <a:lnTo>
                    <a:pt x="21308" y="1269092"/>
                  </a:lnTo>
                  <a:lnTo>
                    <a:pt x="12830" y="1223319"/>
                  </a:lnTo>
                  <a:lnTo>
                    <a:pt x="6489" y="1177513"/>
                  </a:lnTo>
                  <a:lnTo>
                    <a:pt x="2256" y="1131734"/>
                  </a:lnTo>
                  <a:lnTo>
                    <a:pt x="103" y="1086039"/>
                  </a:lnTo>
                  <a:lnTo>
                    <a:pt x="0" y="1040489"/>
                  </a:lnTo>
                  <a:lnTo>
                    <a:pt x="1918" y="995142"/>
                  </a:lnTo>
                  <a:lnTo>
                    <a:pt x="5829" y="950058"/>
                  </a:lnTo>
                  <a:lnTo>
                    <a:pt x="11704" y="905296"/>
                  </a:lnTo>
                  <a:lnTo>
                    <a:pt x="19514" y="860915"/>
                  </a:lnTo>
                  <a:lnTo>
                    <a:pt x="29230" y="816975"/>
                  </a:lnTo>
                  <a:lnTo>
                    <a:pt x="40824" y="773534"/>
                  </a:lnTo>
                  <a:lnTo>
                    <a:pt x="54267" y="730652"/>
                  </a:lnTo>
                  <a:lnTo>
                    <a:pt x="69529" y="688388"/>
                  </a:lnTo>
                  <a:lnTo>
                    <a:pt x="86583" y="646801"/>
                  </a:lnTo>
                  <a:lnTo>
                    <a:pt x="105399" y="605951"/>
                  </a:lnTo>
                  <a:lnTo>
                    <a:pt x="125949" y="565896"/>
                  </a:lnTo>
                  <a:lnTo>
                    <a:pt x="148203" y="526696"/>
                  </a:lnTo>
                  <a:lnTo>
                    <a:pt x="172133" y="488410"/>
                  </a:lnTo>
                  <a:lnTo>
                    <a:pt x="197710" y="451097"/>
                  </a:lnTo>
                  <a:lnTo>
                    <a:pt x="224906" y="414816"/>
                  </a:lnTo>
                  <a:lnTo>
                    <a:pt x="253691" y="379627"/>
                  </a:lnTo>
                  <a:lnTo>
                    <a:pt x="284036" y="345589"/>
                  </a:lnTo>
                  <a:lnTo>
                    <a:pt x="315914" y="312761"/>
                  </a:lnTo>
                  <a:lnTo>
                    <a:pt x="349294" y="281202"/>
                  </a:lnTo>
                  <a:lnTo>
                    <a:pt x="384149" y="250971"/>
                  </a:lnTo>
                  <a:lnTo>
                    <a:pt x="420449" y="222128"/>
                  </a:lnTo>
                  <a:lnTo>
                    <a:pt x="458166" y="194732"/>
                  </a:lnTo>
                  <a:lnTo>
                    <a:pt x="497271" y="168842"/>
                  </a:lnTo>
                  <a:lnTo>
                    <a:pt x="537735" y="144517"/>
                  </a:lnTo>
                  <a:lnTo>
                    <a:pt x="579529" y="121816"/>
                  </a:lnTo>
                  <a:lnTo>
                    <a:pt x="622624" y="100799"/>
                  </a:lnTo>
                  <a:lnTo>
                    <a:pt x="666992" y="81525"/>
                  </a:lnTo>
                  <a:lnTo>
                    <a:pt x="712604" y="64053"/>
                  </a:lnTo>
                  <a:lnTo>
                    <a:pt x="758940" y="48602"/>
                  </a:lnTo>
                  <a:lnTo>
                    <a:pt x="805458" y="35332"/>
                  </a:lnTo>
                  <a:lnTo>
                    <a:pt x="852099" y="24217"/>
                  </a:lnTo>
                  <a:lnTo>
                    <a:pt x="898803" y="15230"/>
                  </a:lnTo>
                  <a:lnTo>
                    <a:pt x="945511" y="8341"/>
                  </a:lnTo>
                  <a:lnTo>
                    <a:pt x="992161" y="3525"/>
                  </a:lnTo>
                  <a:lnTo>
                    <a:pt x="1038696" y="754"/>
                  </a:lnTo>
                  <a:lnTo>
                    <a:pt x="1085054" y="0"/>
                  </a:lnTo>
                  <a:lnTo>
                    <a:pt x="1131175" y="1235"/>
                  </a:lnTo>
                  <a:lnTo>
                    <a:pt x="1177001" y="4433"/>
                  </a:lnTo>
                  <a:lnTo>
                    <a:pt x="1222471" y="9565"/>
                  </a:lnTo>
                  <a:lnTo>
                    <a:pt x="1267526" y="16605"/>
                  </a:lnTo>
                  <a:lnTo>
                    <a:pt x="1312104" y="25525"/>
                  </a:lnTo>
                  <a:lnTo>
                    <a:pt x="1356148" y="36297"/>
                  </a:lnTo>
                  <a:lnTo>
                    <a:pt x="1399596" y="48894"/>
                  </a:lnTo>
                  <a:lnTo>
                    <a:pt x="1442390" y="63288"/>
                  </a:lnTo>
                  <a:lnTo>
                    <a:pt x="1484468" y="79453"/>
                  </a:lnTo>
                  <a:lnTo>
                    <a:pt x="1525772" y="97360"/>
                  </a:lnTo>
                  <a:lnTo>
                    <a:pt x="1566242" y="116983"/>
                  </a:lnTo>
                  <a:lnTo>
                    <a:pt x="1605817" y="138292"/>
                  </a:lnTo>
                  <a:lnTo>
                    <a:pt x="1644438" y="161263"/>
                  </a:lnTo>
                  <a:lnTo>
                    <a:pt x="1682044" y="185865"/>
                  </a:lnTo>
                  <a:lnTo>
                    <a:pt x="1718577" y="212073"/>
                  </a:lnTo>
                  <a:lnTo>
                    <a:pt x="1753977" y="239859"/>
                  </a:lnTo>
                  <a:lnTo>
                    <a:pt x="1788183" y="269196"/>
                  </a:lnTo>
                  <a:lnTo>
                    <a:pt x="1821135" y="300055"/>
                  </a:lnTo>
                  <a:lnTo>
                    <a:pt x="1852774" y="332409"/>
                  </a:lnTo>
                  <a:lnTo>
                    <a:pt x="1883040" y="366232"/>
                  </a:lnTo>
                  <a:lnTo>
                    <a:pt x="1911874" y="401495"/>
                  </a:lnTo>
                  <a:lnTo>
                    <a:pt x="1939214" y="438171"/>
                  </a:lnTo>
                  <a:lnTo>
                    <a:pt x="1965002" y="476232"/>
                  </a:lnTo>
                  <a:lnTo>
                    <a:pt x="1989178" y="515652"/>
                  </a:lnTo>
                  <a:lnTo>
                    <a:pt x="2011682" y="556402"/>
                  </a:lnTo>
                  <a:lnTo>
                    <a:pt x="2032453" y="598455"/>
                  </a:lnTo>
                  <a:lnTo>
                    <a:pt x="2051432" y="641785"/>
                  </a:lnTo>
                  <a:lnTo>
                    <a:pt x="2068560" y="686362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81219" y="6063616"/>
              <a:ext cx="1494790" cy="1494790"/>
            </a:xfrm>
            <a:custGeom>
              <a:avLst/>
              <a:gdLst/>
              <a:ahLst/>
              <a:cxnLst/>
              <a:rect l="l" t="t" r="r" b="b"/>
              <a:pathLst>
                <a:path w="1494789" h="1494790">
                  <a:moveTo>
                    <a:pt x="1450327" y="495397"/>
                  </a:moveTo>
                  <a:lnTo>
                    <a:pt x="1465529" y="542625"/>
                  </a:lnTo>
                  <a:lnTo>
                    <a:pt x="1477527" y="590355"/>
                  </a:lnTo>
                  <a:lnTo>
                    <a:pt x="1486327" y="638455"/>
                  </a:lnTo>
                  <a:lnTo>
                    <a:pt x="1491933" y="686794"/>
                  </a:lnTo>
                  <a:lnTo>
                    <a:pt x="1494349" y="735240"/>
                  </a:lnTo>
                  <a:lnTo>
                    <a:pt x="1493580" y="783662"/>
                  </a:lnTo>
                  <a:lnTo>
                    <a:pt x="1489630" y="831928"/>
                  </a:lnTo>
                  <a:lnTo>
                    <a:pt x="1482506" y="879906"/>
                  </a:lnTo>
                  <a:lnTo>
                    <a:pt x="1472210" y="927465"/>
                  </a:lnTo>
                  <a:lnTo>
                    <a:pt x="1458747" y="974474"/>
                  </a:lnTo>
                  <a:lnTo>
                    <a:pt x="1442123" y="1020800"/>
                  </a:lnTo>
                  <a:lnTo>
                    <a:pt x="1422342" y="1066312"/>
                  </a:lnTo>
                  <a:lnTo>
                    <a:pt x="1399730" y="1110487"/>
                  </a:lnTo>
                  <a:lnTo>
                    <a:pt x="1374485" y="1152738"/>
                  </a:lnTo>
                  <a:lnTo>
                    <a:pt x="1346706" y="1192980"/>
                  </a:lnTo>
                  <a:lnTo>
                    <a:pt x="1316492" y="1231124"/>
                  </a:lnTo>
                  <a:lnTo>
                    <a:pt x="1283941" y="1267084"/>
                  </a:lnTo>
                  <a:lnTo>
                    <a:pt x="1249152" y="1300772"/>
                  </a:lnTo>
                  <a:lnTo>
                    <a:pt x="1212224" y="1332102"/>
                  </a:lnTo>
                  <a:lnTo>
                    <a:pt x="1173255" y="1360987"/>
                  </a:lnTo>
                  <a:lnTo>
                    <a:pt x="1132345" y="1387338"/>
                  </a:lnTo>
                  <a:lnTo>
                    <a:pt x="1089592" y="1411071"/>
                  </a:lnTo>
                  <a:lnTo>
                    <a:pt x="1045094" y="1432096"/>
                  </a:lnTo>
                  <a:lnTo>
                    <a:pt x="998951" y="1450327"/>
                  </a:lnTo>
                  <a:lnTo>
                    <a:pt x="951728" y="1465527"/>
                  </a:lnTo>
                  <a:lnTo>
                    <a:pt x="903993" y="1477527"/>
                  </a:lnTo>
                  <a:lnTo>
                    <a:pt x="855893" y="1486327"/>
                  </a:lnTo>
                  <a:lnTo>
                    <a:pt x="807554" y="1491933"/>
                  </a:lnTo>
                  <a:lnTo>
                    <a:pt x="759108" y="1494349"/>
                  </a:lnTo>
                  <a:lnTo>
                    <a:pt x="710686" y="1493580"/>
                  </a:lnTo>
                  <a:lnTo>
                    <a:pt x="662421" y="1489630"/>
                  </a:lnTo>
                  <a:lnTo>
                    <a:pt x="614442" y="1482506"/>
                  </a:lnTo>
                  <a:lnTo>
                    <a:pt x="566883" y="1472210"/>
                  </a:lnTo>
                  <a:lnTo>
                    <a:pt x="519875" y="1458747"/>
                  </a:lnTo>
                  <a:lnTo>
                    <a:pt x="473548" y="1442123"/>
                  </a:lnTo>
                  <a:lnTo>
                    <a:pt x="428036" y="1422342"/>
                  </a:lnTo>
                  <a:lnTo>
                    <a:pt x="383861" y="1399730"/>
                  </a:lnTo>
                  <a:lnTo>
                    <a:pt x="341610" y="1374485"/>
                  </a:lnTo>
                  <a:lnTo>
                    <a:pt x="301368" y="1346706"/>
                  </a:lnTo>
                  <a:lnTo>
                    <a:pt x="263224" y="1316492"/>
                  </a:lnTo>
                  <a:lnTo>
                    <a:pt x="227264" y="1283941"/>
                  </a:lnTo>
                  <a:lnTo>
                    <a:pt x="193576" y="1249152"/>
                  </a:lnTo>
                  <a:lnTo>
                    <a:pt x="162246" y="1212224"/>
                  </a:lnTo>
                  <a:lnTo>
                    <a:pt x="133361" y="1173255"/>
                  </a:lnTo>
                  <a:lnTo>
                    <a:pt x="107010" y="1132345"/>
                  </a:lnTo>
                  <a:lnTo>
                    <a:pt x="83278" y="1089592"/>
                  </a:lnTo>
                  <a:lnTo>
                    <a:pt x="62252" y="1045094"/>
                  </a:lnTo>
                  <a:lnTo>
                    <a:pt x="44021" y="998951"/>
                  </a:lnTo>
                  <a:lnTo>
                    <a:pt x="28819" y="951723"/>
                  </a:lnTo>
                  <a:lnTo>
                    <a:pt x="16821" y="903993"/>
                  </a:lnTo>
                  <a:lnTo>
                    <a:pt x="8021" y="855893"/>
                  </a:lnTo>
                  <a:lnTo>
                    <a:pt x="2415" y="807554"/>
                  </a:lnTo>
                  <a:lnTo>
                    <a:pt x="0" y="759108"/>
                  </a:lnTo>
                  <a:lnTo>
                    <a:pt x="242" y="743860"/>
                  </a:lnTo>
                  <a:lnTo>
                    <a:pt x="86177" y="983856"/>
                  </a:lnTo>
                  <a:lnTo>
                    <a:pt x="105009" y="1031101"/>
                  </a:lnTo>
                  <a:lnTo>
                    <a:pt x="126962" y="1076490"/>
                  </a:lnTo>
                  <a:lnTo>
                    <a:pt x="151929" y="1119903"/>
                  </a:lnTo>
                  <a:lnTo>
                    <a:pt x="179801" y="1161223"/>
                  </a:lnTo>
                  <a:lnTo>
                    <a:pt x="210469" y="1200330"/>
                  </a:lnTo>
                  <a:lnTo>
                    <a:pt x="243827" y="1237107"/>
                  </a:lnTo>
                  <a:lnTo>
                    <a:pt x="279765" y="1271435"/>
                  </a:lnTo>
                  <a:lnTo>
                    <a:pt x="318175" y="1303195"/>
                  </a:lnTo>
                  <a:lnTo>
                    <a:pt x="358950" y="1332269"/>
                  </a:lnTo>
                  <a:lnTo>
                    <a:pt x="401980" y="1358539"/>
                  </a:lnTo>
                  <a:lnTo>
                    <a:pt x="447159" y="1381885"/>
                  </a:lnTo>
                  <a:lnTo>
                    <a:pt x="493876" y="1401976"/>
                  </a:lnTo>
                  <a:lnTo>
                    <a:pt x="541489" y="1418552"/>
                  </a:lnTo>
                  <a:lnTo>
                    <a:pt x="589837" y="1431604"/>
                  </a:lnTo>
                  <a:lnTo>
                    <a:pt x="638759" y="1441125"/>
                  </a:lnTo>
                  <a:lnTo>
                    <a:pt x="688097" y="1447105"/>
                  </a:lnTo>
                  <a:lnTo>
                    <a:pt x="737689" y="1449536"/>
                  </a:lnTo>
                  <a:lnTo>
                    <a:pt x="787375" y="1448411"/>
                  </a:lnTo>
                  <a:lnTo>
                    <a:pt x="836995" y="1443720"/>
                  </a:lnTo>
                  <a:lnTo>
                    <a:pt x="886388" y="1435455"/>
                  </a:lnTo>
                  <a:lnTo>
                    <a:pt x="935396" y="1423609"/>
                  </a:lnTo>
                  <a:lnTo>
                    <a:pt x="983856" y="1408171"/>
                  </a:lnTo>
                  <a:lnTo>
                    <a:pt x="1031101" y="1389340"/>
                  </a:lnTo>
                  <a:lnTo>
                    <a:pt x="1076490" y="1367386"/>
                  </a:lnTo>
                  <a:lnTo>
                    <a:pt x="1119903" y="1342419"/>
                  </a:lnTo>
                  <a:lnTo>
                    <a:pt x="1161223" y="1314548"/>
                  </a:lnTo>
                  <a:lnTo>
                    <a:pt x="1200330" y="1283879"/>
                  </a:lnTo>
                  <a:lnTo>
                    <a:pt x="1237107" y="1250521"/>
                  </a:lnTo>
                  <a:lnTo>
                    <a:pt x="1271435" y="1214584"/>
                  </a:lnTo>
                  <a:lnTo>
                    <a:pt x="1303195" y="1176173"/>
                  </a:lnTo>
                  <a:lnTo>
                    <a:pt x="1332269" y="1135399"/>
                  </a:lnTo>
                  <a:lnTo>
                    <a:pt x="1358539" y="1092368"/>
                  </a:lnTo>
                  <a:lnTo>
                    <a:pt x="1381885" y="1047189"/>
                  </a:lnTo>
                  <a:lnTo>
                    <a:pt x="1401976" y="1000472"/>
                  </a:lnTo>
                  <a:lnTo>
                    <a:pt x="1418552" y="952859"/>
                  </a:lnTo>
                  <a:lnTo>
                    <a:pt x="1431604" y="904511"/>
                  </a:lnTo>
                  <a:lnTo>
                    <a:pt x="1441125" y="855589"/>
                  </a:lnTo>
                  <a:lnTo>
                    <a:pt x="1447105" y="806251"/>
                  </a:lnTo>
                  <a:lnTo>
                    <a:pt x="1449536" y="756660"/>
                  </a:lnTo>
                  <a:lnTo>
                    <a:pt x="1448411" y="706974"/>
                  </a:lnTo>
                  <a:lnTo>
                    <a:pt x="1443720" y="657354"/>
                  </a:lnTo>
                  <a:lnTo>
                    <a:pt x="1435455" y="607960"/>
                  </a:lnTo>
                  <a:lnTo>
                    <a:pt x="1423609" y="558952"/>
                  </a:lnTo>
                  <a:lnTo>
                    <a:pt x="1408171" y="510492"/>
                  </a:lnTo>
                  <a:lnTo>
                    <a:pt x="1322237" y="270496"/>
                  </a:lnTo>
                  <a:lnTo>
                    <a:pt x="1332102" y="282124"/>
                  </a:lnTo>
                  <a:lnTo>
                    <a:pt x="1360987" y="321093"/>
                  </a:lnTo>
                  <a:lnTo>
                    <a:pt x="1387338" y="362003"/>
                  </a:lnTo>
                  <a:lnTo>
                    <a:pt x="1411071" y="404757"/>
                  </a:lnTo>
                  <a:lnTo>
                    <a:pt x="1432096" y="449254"/>
                  </a:lnTo>
                  <a:lnTo>
                    <a:pt x="1450327" y="495397"/>
                  </a:lnTo>
                  <a:close/>
                </a:path>
                <a:path w="1494789" h="1494790">
                  <a:moveTo>
                    <a:pt x="1322237" y="270496"/>
                  </a:moveTo>
                  <a:lnTo>
                    <a:pt x="1408171" y="510492"/>
                  </a:lnTo>
                  <a:lnTo>
                    <a:pt x="1389340" y="463247"/>
                  </a:lnTo>
                  <a:lnTo>
                    <a:pt x="1367386" y="417858"/>
                  </a:lnTo>
                  <a:lnTo>
                    <a:pt x="1342419" y="374445"/>
                  </a:lnTo>
                  <a:lnTo>
                    <a:pt x="1314548" y="333126"/>
                  </a:lnTo>
                  <a:lnTo>
                    <a:pt x="1283879" y="294018"/>
                  </a:lnTo>
                  <a:lnTo>
                    <a:pt x="1250521" y="257241"/>
                  </a:lnTo>
                  <a:lnTo>
                    <a:pt x="1214584" y="222913"/>
                  </a:lnTo>
                  <a:lnTo>
                    <a:pt x="1176173" y="191153"/>
                  </a:lnTo>
                  <a:lnTo>
                    <a:pt x="1135399" y="162079"/>
                  </a:lnTo>
                  <a:lnTo>
                    <a:pt x="1092368" y="135809"/>
                  </a:lnTo>
                  <a:lnTo>
                    <a:pt x="1047189" y="112463"/>
                  </a:lnTo>
                  <a:lnTo>
                    <a:pt x="1000472" y="92372"/>
                  </a:lnTo>
                  <a:lnTo>
                    <a:pt x="952859" y="75796"/>
                  </a:lnTo>
                  <a:lnTo>
                    <a:pt x="904511" y="62744"/>
                  </a:lnTo>
                  <a:lnTo>
                    <a:pt x="855589" y="53224"/>
                  </a:lnTo>
                  <a:lnTo>
                    <a:pt x="806251" y="47243"/>
                  </a:lnTo>
                  <a:lnTo>
                    <a:pt x="756660" y="44812"/>
                  </a:lnTo>
                  <a:lnTo>
                    <a:pt x="706974" y="45937"/>
                  </a:lnTo>
                  <a:lnTo>
                    <a:pt x="657354" y="50628"/>
                  </a:lnTo>
                  <a:lnTo>
                    <a:pt x="607960" y="58893"/>
                  </a:lnTo>
                  <a:lnTo>
                    <a:pt x="558952" y="70739"/>
                  </a:lnTo>
                  <a:lnTo>
                    <a:pt x="510492" y="86177"/>
                  </a:lnTo>
                  <a:lnTo>
                    <a:pt x="463247" y="105009"/>
                  </a:lnTo>
                  <a:lnTo>
                    <a:pt x="417858" y="126962"/>
                  </a:lnTo>
                  <a:lnTo>
                    <a:pt x="374445" y="151929"/>
                  </a:lnTo>
                  <a:lnTo>
                    <a:pt x="333126" y="179801"/>
                  </a:lnTo>
                  <a:lnTo>
                    <a:pt x="294018" y="210469"/>
                  </a:lnTo>
                  <a:lnTo>
                    <a:pt x="257241" y="243827"/>
                  </a:lnTo>
                  <a:lnTo>
                    <a:pt x="222913" y="279765"/>
                  </a:lnTo>
                  <a:lnTo>
                    <a:pt x="191153" y="318175"/>
                  </a:lnTo>
                  <a:lnTo>
                    <a:pt x="162079" y="358950"/>
                  </a:lnTo>
                  <a:lnTo>
                    <a:pt x="135809" y="401980"/>
                  </a:lnTo>
                  <a:lnTo>
                    <a:pt x="112463" y="447159"/>
                  </a:lnTo>
                  <a:lnTo>
                    <a:pt x="92372" y="493876"/>
                  </a:lnTo>
                  <a:lnTo>
                    <a:pt x="75796" y="541489"/>
                  </a:lnTo>
                  <a:lnTo>
                    <a:pt x="62744" y="589837"/>
                  </a:lnTo>
                  <a:lnTo>
                    <a:pt x="53224" y="638759"/>
                  </a:lnTo>
                  <a:lnTo>
                    <a:pt x="47243" y="688097"/>
                  </a:lnTo>
                  <a:lnTo>
                    <a:pt x="44812" y="737689"/>
                  </a:lnTo>
                  <a:lnTo>
                    <a:pt x="45937" y="787375"/>
                  </a:lnTo>
                  <a:lnTo>
                    <a:pt x="50628" y="836995"/>
                  </a:lnTo>
                  <a:lnTo>
                    <a:pt x="58893" y="886388"/>
                  </a:lnTo>
                  <a:lnTo>
                    <a:pt x="70739" y="935396"/>
                  </a:lnTo>
                  <a:lnTo>
                    <a:pt x="86177" y="983856"/>
                  </a:lnTo>
                  <a:lnTo>
                    <a:pt x="242" y="743860"/>
                  </a:lnTo>
                  <a:lnTo>
                    <a:pt x="4718" y="662421"/>
                  </a:lnTo>
                  <a:lnTo>
                    <a:pt x="11843" y="614442"/>
                  </a:lnTo>
                  <a:lnTo>
                    <a:pt x="22138" y="566883"/>
                  </a:lnTo>
                  <a:lnTo>
                    <a:pt x="35601" y="519874"/>
                  </a:lnTo>
                  <a:lnTo>
                    <a:pt x="52225" y="473548"/>
                  </a:lnTo>
                  <a:lnTo>
                    <a:pt x="72006" y="428036"/>
                  </a:lnTo>
                  <a:lnTo>
                    <a:pt x="94677" y="383840"/>
                  </a:lnTo>
                  <a:lnTo>
                    <a:pt x="119961" y="341575"/>
                  </a:lnTo>
                  <a:lnTo>
                    <a:pt x="147761" y="301326"/>
                  </a:lnTo>
                  <a:lnTo>
                    <a:pt x="177981" y="263180"/>
                  </a:lnTo>
                  <a:lnTo>
                    <a:pt x="210527" y="227222"/>
                  </a:lnTo>
                  <a:lnTo>
                    <a:pt x="245302" y="193538"/>
                  </a:lnTo>
                  <a:lnTo>
                    <a:pt x="282210" y="162215"/>
                  </a:lnTo>
                  <a:lnTo>
                    <a:pt x="321155" y="133339"/>
                  </a:lnTo>
                  <a:lnTo>
                    <a:pt x="362043" y="106995"/>
                  </a:lnTo>
                  <a:lnTo>
                    <a:pt x="404776" y="83271"/>
                  </a:lnTo>
                  <a:lnTo>
                    <a:pt x="449260" y="62251"/>
                  </a:lnTo>
                  <a:lnTo>
                    <a:pt x="495397" y="44021"/>
                  </a:lnTo>
                  <a:lnTo>
                    <a:pt x="542625" y="28819"/>
                  </a:lnTo>
                  <a:lnTo>
                    <a:pt x="590355" y="16821"/>
                  </a:lnTo>
                  <a:lnTo>
                    <a:pt x="638455" y="8021"/>
                  </a:lnTo>
                  <a:lnTo>
                    <a:pt x="686794" y="2415"/>
                  </a:lnTo>
                  <a:lnTo>
                    <a:pt x="735240" y="0"/>
                  </a:lnTo>
                  <a:lnTo>
                    <a:pt x="783662" y="768"/>
                  </a:lnTo>
                  <a:lnTo>
                    <a:pt x="831928" y="4718"/>
                  </a:lnTo>
                  <a:lnTo>
                    <a:pt x="879906" y="11843"/>
                  </a:lnTo>
                  <a:lnTo>
                    <a:pt x="927465" y="22138"/>
                  </a:lnTo>
                  <a:lnTo>
                    <a:pt x="974474" y="35601"/>
                  </a:lnTo>
                  <a:lnTo>
                    <a:pt x="1020800" y="52225"/>
                  </a:lnTo>
                  <a:lnTo>
                    <a:pt x="1066313" y="72006"/>
                  </a:lnTo>
                  <a:lnTo>
                    <a:pt x="1110487" y="94618"/>
                  </a:lnTo>
                  <a:lnTo>
                    <a:pt x="1152738" y="119863"/>
                  </a:lnTo>
                  <a:lnTo>
                    <a:pt x="1192980" y="147642"/>
                  </a:lnTo>
                  <a:lnTo>
                    <a:pt x="1231124" y="177856"/>
                  </a:lnTo>
                  <a:lnTo>
                    <a:pt x="1267084" y="210407"/>
                  </a:lnTo>
                  <a:lnTo>
                    <a:pt x="1300772" y="245196"/>
                  </a:lnTo>
                  <a:lnTo>
                    <a:pt x="1322237" y="27049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707630" y="1112375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93905" y="8533735"/>
            <a:ext cx="1724024" cy="7238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7978" y="5244407"/>
            <a:ext cx="9524998" cy="432033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1084" y="2017252"/>
            <a:ext cx="12753974" cy="163829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107444" y="1466901"/>
            <a:ext cx="648716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20" dirty="0">
                <a:latin typeface="Arial"/>
                <a:cs typeface="Arial"/>
              </a:rPr>
              <a:t>Cuando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se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hace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el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registro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materias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correctamente: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08337" y="4435739"/>
            <a:ext cx="1019556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15" dirty="0">
                <a:latin typeface="Arial"/>
                <a:cs typeface="Arial"/>
              </a:rPr>
              <a:t>Una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vez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finalizado,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por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consulta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académica,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podremos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visualizar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nuestro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horario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final: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5350512" y="213115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6</a:t>
            </a:r>
            <a:endParaRPr b="1" dirty="0"/>
          </a:p>
        </p:txBody>
      </p:sp>
      <p:sp>
        <p:nvSpPr>
          <p:cNvPr id="22" name="object 29"/>
          <p:cNvSpPr txBox="1"/>
          <p:nvPr/>
        </p:nvSpPr>
        <p:spPr>
          <a:xfrm>
            <a:off x="6248400" y="44619"/>
            <a:ext cx="9525000" cy="101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INSCRIPCIÓN  Y 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s-ES" sz="3200" b="1" dirty="0">
                <a:latin typeface="Arial"/>
                <a:cs typeface="Arial"/>
              </a:rPr>
              <a:t>ORDEN DE MATRICULA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363595" cy="10287000"/>
            <a:chOff x="0" y="0"/>
            <a:chExt cx="336359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6461986"/>
              <a:ext cx="3363595" cy="3825240"/>
            </a:xfrm>
            <a:custGeom>
              <a:avLst/>
              <a:gdLst/>
              <a:ahLst/>
              <a:cxnLst/>
              <a:rect l="l" t="t" r="r" b="b"/>
              <a:pathLst>
                <a:path w="3363595" h="3825240">
                  <a:moveTo>
                    <a:pt x="3363367" y="3825012"/>
                  </a:moveTo>
                  <a:lnTo>
                    <a:pt x="0" y="3825012"/>
                  </a:lnTo>
                  <a:lnTo>
                    <a:pt x="0" y="0"/>
                  </a:lnTo>
                  <a:lnTo>
                    <a:pt x="3363367" y="0"/>
                  </a:lnTo>
                  <a:lnTo>
                    <a:pt x="3363367" y="3825012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2742" y="0"/>
              <a:ext cx="123825" cy="8229600"/>
            </a:xfrm>
            <a:custGeom>
              <a:avLst/>
              <a:gdLst/>
              <a:ahLst/>
              <a:cxnLst/>
              <a:rect l="l" t="t" r="r" b="b"/>
              <a:pathLst>
                <a:path w="123825" h="8229600">
                  <a:moveTo>
                    <a:pt x="123824" y="8229599"/>
                  </a:moveTo>
                  <a:lnTo>
                    <a:pt x="0" y="8229599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8229599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735155" y="5713234"/>
            <a:ext cx="1553210" cy="1781175"/>
            <a:chOff x="16735155" y="5713234"/>
            <a:chExt cx="1553210" cy="1781175"/>
          </a:xfrm>
        </p:grpSpPr>
        <p:sp>
          <p:nvSpPr>
            <p:cNvPr id="6" name="object 6"/>
            <p:cNvSpPr/>
            <p:nvPr/>
          </p:nvSpPr>
          <p:spPr>
            <a:xfrm>
              <a:off x="17271869" y="5713234"/>
              <a:ext cx="1016635" cy="1781175"/>
            </a:xfrm>
            <a:custGeom>
              <a:avLst/>
              <a:gdLst/>
              <a:ahLst/>
              <a:cxnLst/>
              <a:rect l="l" t="t" r="r" b="b"/>
              <a:pathLst>
                <a:path w="1016634" h="1781175">
                  <a:moveTo>
                    <a:pt x="1016130" y="8856"/>
                  </a:moveTo>
                  <a:lnTo>
                    <a:pt x="1016130" y="1772033"/>
                  </a:lnTo>
                  <a:lnTo>
                    <a:pt x="962063" y="1778277"/>
                  </a:lnTo>
                  <a:lnTo>
                    <a:pt x="916416" y="1780820"/>
                  </a:lnTo>
                  <a:lnTo>
                    <a:pt x="870605" y="1781017"/>
                  </a:lnTo>
                  <a:lnTo>
                    <a:pt x="824723" y="1778848"/>
                  </a:lnTo>
                  <a:lnTo>
                    <a:pt x="778863" y="1774290"/>
                  </a:lnTo>
                  <a:lnTo>
                    <a:pt x="733120" y="1767321"/>
                  </a:lnTo>
                  <a:lnTo>
                    <a:pt x="687586" y="1757918"/>
                  </a:lnTo>
                  <a:lnTo>
                    <a:pt x="642355" y="1746059"/>
                  </a:lnTo>
                  <a:lnTo>
                    <a:pt x="597521" y="1731722"/>
                  </a:lnTo>
                  <a:lnTo>
                    <a:pt x="553176" y="1714884"/>
                  </a:lnTo>
                  <a:lnTo>
                    <a:pt x="509415" y="1695524"/>
                  </a:lnTo>
                  <a:lnTo>
                    <a:pt x="466330" y="1673619"/>
                  </a:lnTo>
                  <a:lnTo>
                    <a:pt x="424016" y="1649146"/>
                  </a:lnTo>
                  <a:lnTo>
                    <a:pt x="383082" y="1622428"/>
                  </a:lnTo>
                  <a:lnTo>
                    <a:pt x="344091" y="1593865"/>
                  </a:lnTo>
                  <a:lnTo>
                    <a:pt x="307067" y="1563549"/>
                  </a:lnTo>
                  <a:lnTo>
                    <a:pt x="272030" y="1531575"/>
                  </a:lnTo>
                  <a:lnTo>
                    <a:pt x="239004" y="1498035"/>
                  </a:lnTo>
                  <a:lnTo>
                    <a:pt x="208010" y="1463022"/>
                  </a:lnTo>
                  <a:lnTo>
                    <a:pt x="179071" y="1426632"/>
                  </a:lnTo>
                  <a:lnTo>
                    <a:pt x="152209" y="1388956"/>
                  </a:lnTo>
                  <a:lnTo>
                    <a:pt x="127447" y="1350088"/>
                  </a:lnTo>
                  <a:lnTo>
                    <a:pt x="104807" y="1310122"/>
                  </a:lnTo>
                  <a:lnTo>
                    <a:pt x="84311" y="1269151"/>
                  </a:lnTo>
                  <a:lnTo>
                    <a:pt x="65980" y="1227268"/>
                  </a:lnTo>
                  <a:lnTo>
                    <a:pt x="49839" y="1184568"/>
                  </a:lnTo>
                  <a:lnTo>
                    <a:pt x="35908" y="1141143"/>
                  </a:lnTo>
                  <a:lnTo>
                    <a:pt x="24211" y="1097086"/>
                  </a:lnTo>
                  <a:lnTo>
                    <a:pt x="14769" y="1052492"/>
                  </a:lnTo>
                  <a:lnTo>
                    <a:pt x="7604" y="1007453"/>
                  </a:lnTo>
                  <a:lnTo>
                    <a:pt x="2740" y="962063"/>
                  </a:lnTo>
                  <a:lnTo>
                    <a:pt x="197" y="916416"/>
                  </a:lnTo>
                  <a:lnTo>
                    <a:pt x="0" y="870605"/>
                  </a:lnTo>
                  <a:lnTo>
                    <a:pt x="2169" y="824723"/>
                  </a:lnTo>
                  <a:lnTo>
                    <a:pt x="6727" y="778863"/>
                  </a:lnTo>
                  <a:lnTo>
                    <a:pt x="13696" y="733120"/>
                  </a:lnTo>
                  <a:lnTo>
                    <a:pt x="23099" y="687586"/>
                  </a:lnTo>
                  <a:lnTo>
                    <a:pt x="34958" y="642355"/>
                  </a:lnTo>
                  <a:lnTo>
                    <a:pt x="49295" y="597521"/>
                  </a:lnTo>
                  <a:lnTo>
                    <a:pt x="66133" y="553176"/>
                  </a:lnTo>
                  <a:lnTo>
                    <a:pt x="85493" y="509415"/>
                  </a:lnTo>
                  <a:lnTo>
                    <a:pt x="107398" y="466330"/>
                  </a:lnTo>
                  <a:lnTo>
                    <a:pt x="131871" y="424016"/>
                  </a:lnTo>
                  <a:lnTo>
                    <a:pt x="158589" y="383082"/>
                  </a:lnTo>
                  <a:lnTo>
                    <a:pt x="187152" y="344091"/>
                  </a:lnTo>
                  <a:lnTo>
                    <a:pt x="217468" y="307067"/>
                  </a:lnTo>
                  <a:lnTo>
                    <a:pt x="249442" y="272030"/>
                  </a:lnTo>
                  <a:lnTo>
                    <a:pt x="282982" y="239004"/>
                  </a:lnTo>
                  <a:lnTo>
                    <a:pt x="317995" y="208010"/>
                  </a:lnTo>
                  <a:lnTo>
                    <a:pt x="354385" y="179071"/>
                  </a:lnTo>
                  <a:lnTo>
                    <a:pt x="392061" y="152209"/>
                  </a:lnTo>
                  <a:lnTo>
                    <a:pt x="430929" y="127447"/>
                  </a:lnTo>
                  <a:lnTo>
                    <a:pt x="470895" y="104807"/>
                  </a:lnTo>
                  <a:lnTo>
                    <a:pt x="511866" y="84311"/>
                  </a:lnTo>
                  <a:lnTo>
                    <a:pt x="553748" y="65980"/>
                  </a:lnTo>
                  <a:lnTo>
                    <a:pt x="596449" y="49839"/>
                  </a:lnTo>
                  <a:lnTo>
                    <a:pt x="639874" y="35908"/>
                  </a:lnTo>
                  <a:lnTo>
                    <a:pt x="683931" y="24211"/>
                  </a:lnTo>
                  <a:lnTo>
                    <a:pt x="728525" y="14769"/>
                  </a:lnTo>
                  <a:lnTo>
                    <a:pt x="773564" y="7604"/>
                  </a:lnTo>
                  <a:lnTo>
                    <a:pt x="818954" y="2740"/>
                  </a:lnTo>
                  <a:lnTo>
                    <a:pt x="864601" y="197"/>
                  </a:lnTo>
                  <a:lnTo>
                    <a:pt x="910412" y="0"/>
                  </a:lnTo>
                  <a:lnTo>
                    <a:pt x="956294" y="2169"/>
                  </a:lnTo>
                  <a:lnTo>
                    <a:pt x="1002154" y="6727"/>
                  </a:lnTo>
                  <a:lnTo>
                    <a:pt x="1016130" y="8856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35155" y="6038088"/>
              <a:ext cx="1129665" cy="1129665"/>
            </a:xfrm>
            <a:custGeom>
              <a:avLst/>
              <a:gdLst/>
              <a:ahLst/>
              <a:cxnLst/>
              <a:rect l="l" t="t" r="r" b="b"/>
              <a:pathLst>
                <a:path w="1129665" h="1129665">
                  <a:moveTo>
                    <a:pt x="860391" y="83684"/>
                  </a:moveTo>
                  <a:lnTo>
                    <a:pt x="901758" y="111654"/>
                  </a:lnTo>
                  <a:lnTo>
                    <a:pt x="940152" y="142797"/>
                  </a:lnTo>
                  <a:lnTo>
                    <a:pt x="975431" y="176922"/>
                  </a:lnTo>
                  <a:lnTo>
                    <a:pt x="1007474" y="213866"/>
                  </a:lnTo>
                  <a:lnTo>
                    <a:pt x="1036085" y="253364"/>
                  </a:lnTo>
                  <a:lnTo>
                    <a:pt x="1061176" y="295302"/>
                  </a:lnTo>
                  <a:lnTo>
                    <a:pt x="1082590" y="339466"/>
                  </a:lnTo>
                  <a:lnTo>
                    <a:pt x="1100185" y="385667"/>
                  </a:lnTo>
                  <a:lnTo>
                    <a:pt x="1113820" y="433715"/>
                  </a:lnTo>
                  <a:lnTo>
                    <a:pt x="1123335" y="482746"/>
                  </a:lnTo>
                  <a:lnTo>
                    <a:pt x="1128482" y="531916"/>
                  </a:lnTo>
                  <a:lnTo>
                    <a:pt x="1129302" y="580990"/>
                  </a:lnTo>
                  <a:lnTo>
                    <a:pt x="1125835" y="629739"/>
                  </a:lnTo>
                  <a:lnTo>
                    <a:pt x="1118122" y="677928"/>
                  </a:lnTo>
                  <a:lnTo>
                    <a:pt x="1106203" y="725325"/>
                  </a:lnTo>
                  <a:lnTo>
                    <a:pt x="1090120" y="771699"/>
                  </a:lnTo>
                  <a:lnTo>
                    <a:pt x="1069911" y="816816"/>
                  </a:lnTo>
                  <a:lnTo>
                    <a:pt x="1045618" y="860444"/>
                  </a:lnTo>
                  <a:lnTo>
                    <a:pt x="1017647" y="901810"/>
                  </a:lnTo>
                  <a:lnTo>
                    <a:pt x="986504" y="940204"/>
                  </a:lnTo>
                  <a:lnTo>
                    <a:pt x="952379" y="975484"/>
                  </a:lnTo>
                  <a:lnTo>
                    <a:pt x="915460" y="1007508"/>
                  </a:lnTo>
                  <a:lnTo>
                    <a:pt x="875937" y="1036137"/>
                  </a:lnTo>
                  <a:lnTo>
                    <a:pt x="833999" y="1061229"/>
                  </a:lnTo>
                  <a:lnTo>
                    <a:pt x="789835" y="1082643"/>
                  </a:lnTo>
                  <a:lnTo>
                    <a:pt x="743634" y="1100238"/>
                  </a:lnTo>
                  <a:lnTo>
                    <a:pt x="695586" y="1113873"/>
                  </a:lnTo>
                  <a:lnTo>
                    <a:pt x="646555" y="1123387"/>
                  </a:lnTo>
                  <a:lnTo>
                    <a:pt x="597386" y="1128534"/>
                  </a:lnTo>
                  <a:lnTo>
                    <a:pt x="548311" y="1129354"/>
                  </a:lnTo>
                  <a:lnTo>
                    <a:pt x="499563" y="1125888"/>
                  </a:lnTo>
                  <a:lnTo>
                    <a:pt x="451374" y="1118175"/>
                  </a:lnTo>
                  <a:lnTo>
                    <a:pt x="403976" y="1106256"/>
                  </a:lnTo>
                  <a:lnTo>
                    <a:pt x="357603" y="1090172"/>
                  </a:lnTo>
                  <a:lnTo>
                    <a:pt x="312486" y="1069963"/>
                  </a:lnTo>
                  <a:lnTo>
                    <a:pt x="268858" y="1045670"/>
                  </a:lnTo>
                  <a:lnTo>
                    <a:pt x="227491" y="1017699"/>
                  </a:lnTo>
                  <a:lnTo>
                    <a:pt x="189097" y="986557"/>
                  </a:lnTo>
                  <a:lnTo>
                    <a:pt x="153817" y="952431"/>
                  </a:lnTo>
                  <a:lnTo>
                    <a:pt x="121775" y="915488"/>
                  </a:lnTo>
                  <a:lnTo>
                    <a:pt x="286589" y="1016834"/>
                  </a:lnTo>
                  <a:lnTo>
                    <a:pt x="332835" y="1042252"/>
                  </a:lnTo>
                  <a:lnTo>
                    <a:pt x="380817" y="1062795"/>
                  </a:lnTo>
                  <a:lnTo>
                    <a:pt x="430225" y="1078416"/>
                  </a:lnTo>
                  <a:lnTo>
                    <a:pt x="480746" y="1089064"/>
                  </a:lnTo>
                  <a:lnTo>
                    <a:pt x="532070" y="1094692"/>
                  </a:lnTo>
                  <a:lnTo>
                    <a:pt x="583884" y="1095251"/>
                  </a:lnTo>
                  <a:lnTo>
                    <a:pt x="635878" y="1090691"/>
                  </a:lnTo>
                  <a:lnTo>
                    <a:pt x="687738" y="1080965"/>
                  </a:lnTo>
                  <a:lnTo>
                    <a:pt x="738408" y="1066242"/>
                  </a:lnTo>
                  <a:lnTo>
                    <a:pt x="786864" y="1046848"/>
                  </a:lnTo>
                  <a:lnTo>
                    <a:pt x="832851" y="1022968"/>
                  </a:lnTo>
                  <a:lnTo>
                    <a:pt x="876112" y="994785"/>
                  </a:lnTo>
                  <a:lnTo>
                    <a:pt x="916391" y="962484"/>
                  </a:lnTo>
                  <a:lnTo>
                    <a:pt x="953433" y="926249"/>
                  </a:lnTo>
                  <a:lnTo>
                    <a:pt x="986982" y="886264"/>
                  </a:lnTo>
                  <a:lnTo>
                    <a:pt x="1016781" y="842712"/>
                  </a:lnTo>
                  <a:lnTo>
                    <a:pt x="1042199" y="796466"/>
                  </a:lnTo>
                  <a:lnTo>
                    <a:pt x="1062743" y="748484"/>
                  </a:lnTo>
                  <a:lnTo>
                    <a:pt x="1078363" y="699076"/>
                  </a:lnTo>
                  <a:lnTo>
                    <a:pt x="1089012" y="648555"/>
                  </a:lnTo>
                  <a:lnTo>
                    <a:pt x="1094640" y="597231"/>
                  </a:lnTo>
                  <a:lnTo>
                    <a:pt x="1095198" y="545417"/>
                  </a:lnTo>
                  <a:lnTo>
                    <a:pt x="1090639" y="493424"/>
                  </a:lnTo>
                  <a:lnTo>
                    <a:pt x="1080912" y="441563"/>
                  </a:lnTo>
                  <a:lnTo>
                    <a:pt x="1066189" y="390893"/>
                  </a:lnTo>
                  <a:lnTo>
                    <a:pt x="1046796" y="342437"/>
                  </a:lnTo>
                  <a:lnTo>
                    <a:pt x="1022915" y="296451"/>
                  </a:lnTo>
                  <a:lnTo>
                    <a:pt x="994733" y="253190"/>
                  </a:lnTo>
                  <a:lnTo>
                    <a:pt x="962432" y="212910"/>
                  </a:lnTo>
                  <a:lnTo>
                    <a:pt x="926197" y="175868"/>
                  </a:lnTo>
                  <a:lnTo>
                    <a:pt x="886211" y="142319"/>
                  </a:lnTo>
                  <a:lnTo>
                    <a:pt x="842659" y="112520"/>
                  </a:lnTo>
                  <a:lnTo>
                    <a:pt x="677845" y="11174"/>
                  </a:lnTo>
                  <a:lnTo>
                    <a:pt x="725273" y="23098"/>
                  </a:lnTo>
                  <a:lnTo>
                    <a:pt x="771646" y="39182"/>
                  </a:lnTo>
                  <a:lnTo>
                    <a:pt x="816763" y="59390"/>
                  </a:lnTo>
                  <a:lnTo>
                    <a:pt x="860391" y="83684"/>
                  </a:lnTo>
                  <a:close/>
                </a:path>
                <a:path w="1129665" h="1129665">
                  <a:moveTo>
                    <a:pt x="677845" y="11174"/>
                  </a:moveTo>
                  <a:lnTo>
                    <a:pt x="842659" y="112520"/>
                  </a:lnTo>
                  <a:lnTo>
                    <a:pt x="796414" y="87102"/>
                  </a:lnTo>
                  <a:lnTo>
                    <a:pt x="748431" y="66559"/>
                  </a:lnTo>
                  <a:lnTo>
                    <a:pt x="699024" y="50938"/>
                  </a:lnTo>
                  <a:lnTo>
                    <a:pt x="648502" y="40289"/>
                  </a:lnTo>
                  <a:lnTo>
                    <a:pt x="597179" y="34662"/>
                  </a:lnTo>
                  <a:lnTo>
                    <a:pt x="545364" y="34103"/>
                  </a:lnTo>
                  <a:lnTo>
                    <a:pt x="493371" y="38663"/>
                  </a:lnTo>
                  <a:lnTo>
                    <a:pt x="441510" y="48389"/>
                  </a:lnTo>
                  <a:lnTo>
                    <a:pt x="390841" y="63112"/>
                  </a:lnTo>
                  <a:lnTo>
                    <a:pt x="342385" y="82506"/>
                  </a:lnTo>
                  <a:lnTo>
                    <a:pt x="296398" y="106386"/>
                  </a:lnTo>
                  <a:lnTo>
                    <a:pt x="253137" y="134568"/>
                  </a:lnTo>
                  <a:lnTo>
                    <a:pt x="212857" y="166869"/>
                  </a:lnTo>
                  <a:lnTo>
                    <a:pt x="175815" y="203105"/>
                  </a:lnTo>
                  <a:lnTo>
                    <a:pt x="142267" y="243090"/>
                  </a:lnTo>
                  <a:lnTo>
                    <a:pt x="112468" y="286642"/>
                  </a:lnTo>
                  <a:lnTo>
                    <a:pt x="87050" y="332888"/>
                  </a:lnTo>
                  <a:lnTo>
                    <a:pt x="66506" y="380870"/>
                  </a:lnTo>
                  <a:lnTo>
                    <a:pt x="50885" y="430278"/>
                  </a:lnTo>
                  <a:lnTo>
                    <a:pt x="40237" y="480799"/>
                  </a:lnTo>
                  <a:lnTo>
                    <a:pt x="34609" y="532123"/>
                  </a:lnTo>
                  <a:lnTo>
                    <a:pt x="34050" y="583937"/>
                  </a:lnTo>
                  <a:lnTo>
                    <a:pt x="38610" y="635930"/>
                  </a:lnTo>
                  <a:lnTo>
                    <a:pt x="48337" y="687791"/>
                  </a:lnTo>
                  <a:lnTo>
                    <a:pt x="63059" y="738461"/>
                  </a:lnTo>
                  <a:lnTo>
                    <a:pt x="82453" y="786917"/>
                  </a:lnTo>
                  <a:lnTo>
                    <a:pt x="106333" y="832903"/>
                  </a:lnTo>
                  <a:lnTo>
                    <a:pt x="134516" y="876164"/>
                  </a:lnTo>
                  <a:lnTo>
                    <a:pt x="166817" y="916444"/>
                  </a:lnTo>
                  <a:lnTo>
                    <a:pt x="203052" y="953486"/>
                  </a:lnTo>
                  <a:lnTo>
                    <a:pt x="243038" y="987035"/>
                  </a:lnTo>
                  <a:lnTo>
                    <a:pt x="286589" y="1016834"/>
                  </a:lnTo>
                  <a:lnTo>
                    <a:pt x="121775" y="915488"/>
                  </a:lnTo>
                  <a:lnTo>
                    <a:pt x="93164" y="875990"/>
                  </a:lnTo>
                  <a:lnTo>
                    <a:pt x="68072" y="834052"/>
                  </a:lnTo>
                  <a:lnTo>
                    <a:pt x="46658" y="789888"/>
                  </a:lnTo>
                  <a:lnTo>
                    <a:pt x="29063" y="743687"/>
                  </a:lnTo>
                  <a:lnTo>
                    <a:pt x="15428" y="695638"/>
                  </a:lnTo>
                  <a:lnTo>
                    <a:pt x="5945" y="646557"/>
                  </a:lnTo>
                  <a:lnTo>
                    <a:pt x="815" y="597361"/>
                  </a:lnTo>
                  <a:lnTo>
                    <a:pt x="0" y="548278"/>
                  </a:lnTo>
                  <a:lnTo>
                    <a:pt x="3462" y="499536"/>
                  </a:lnTo>
                  <a:lnTo>
                    <a:pt x="11165" y="451363"/>
                  </a:lnTo>
                  <a:lnTo>
                    <a:pt x="23071" y="403986"/>
                  </a:lnTo>
                  <a:lnTo>
                    <a:pt x="39143" y="357633"/>
                  </a:lnTo>
                  <a:lnTo>
                    <a:pt x="59342" y="312532"/>
                  </a:lnTo>
                  <a:lnTo>
                    <a:pt x="83631" y="268910"/>
                  </a:lnTo>
                  <a:lnTo>
                    <a:pt x="111602" y="227543"/>
                  </a:lnTo>
                  <a:lnTo>
                    <a:pt x="142745" y="189150"/>
                  </a:lnTo>
                  <a:lnTo>
                    <a:pt x="176870" y="153870"/>
                  </a:lnTo>
                  <a:lnTo>
                    <a:pt x="213789" y="121845"/>
                  </a:lnTo>
                  <a:lnTo>
                    <a:pt x="253312" y="93217"/>
                  </a:lnTo>
                  <a:lnTo>
                    <a:pt x="295250" y="68125"/>
                  </a:lnTo>
                  <a:lnTo>
                    <a:pt x="339414" y="46711"/>
                  </a:lnTo>
                  <a:lnTo>
                    <a:pt x="385614" y="29116"/>
                  </a:lnTo>
                  <a:lnTo>
                    <a:pt x="433663" y="15481"/>
                  </a:lnTo>
                  <a:lnTo>
                    <a:pt x="482694" y="5966"/>
                  </a:lnTo>
                  <a:lnTo>
                    <a:pt x="531863" y="819"/>
                  </a:lnTo>
                  <a:lnTo>
                    <a:pt x="580938" y="0"/>
                  </a:lnTo>
                  <a:lnTo>
                    <a:pt x="629686" y="3466"/>
                  </a:lnTo>
                  <a:lnTo>
                    <a:pt x="677845" y="11174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038995" y="1912036"/>
            <a:ext cx="12622530" cy="7946390"/>
            <a:chOff x="3038995" y="1912036"/>
            <a:chExt cx="12622530" cy="794639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8995" y="1912036"/>
              <a:ext cx="9124949" cy="48958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0067" y="5143500"/>
              <a:ext cx="7000874" cy="471487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743200" y="840704"/>
            <a:ext cx="12546330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Ingresar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2A2929"/>
                </a:solidFill>
                <a:latin typeface="Arial"/>
                <a:cs typeface="Arial"/>
              </a:rPr>
              <a:t>a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página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929"/>
                </a:solidFill>
                <a:latin typeface="Arial"/>
                <a:cs typeface="Arial"/>
              </a:rPr>
              <a:t>de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Universidad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por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2A2929"/>
                </a:solidFill>
                <a:latin typeface="Arial"/>
                <a:cs typeface="Arial"/>
              </a:rPr>
              <a:t>la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opción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929"/>
                </a:solidFill>
                <a:latin typeface="Arial"/>
                <a:cs typeface="Arial"/>
              </a:rPr>
              <a:t>estudiantes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5" dirty="0">
                <a:solidFill>
                  <a:srgbClr val="2A2929"/>
                </a:solidFill>
                <a:latin typeface="Arial"/>
                <a:cs typeface="Arial"/>
              </a:rPr>
              <a:t>-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pregrado,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luego</a:t>
            </a:r>
            <a:r>
              <a:rPr sz="2000" b="1" spc="-70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pulsar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929"/>
                </a:solidFill>
                <a:latin typeface="Arial"/>
                <a:cs typeface="Arial"/>
              </a:rPr>
              <a:t>Orden</a:t>
            </a:r>
            <a:r>
              <a:rPr sz="2000" b="1" spc="-65" dirty="0">
                <a:solidFill>
                  <a:srgbClr val="2A292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929"/>
                </a:solidFill>
                <a:latin typeface="Arial"/>
                <a:cs typeface="Arial"/>
              </a:rPr>
              <a:t>académica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13633" y="8533727"/>
            <a:ext cx="1724024" cy="723899"/>
          </a:xfrm>
          <a:prstGeom prst="rect">
            <a:avLst/>
          </a:prstGeom>
        </p:spPr>
      </p:pic>
      <p:sp>
        <p:nvSpPr>
          <p:cNvPr id="17" name="object 4"/>
          <p:cNvSpPr/>
          <p:nvPr/>
        </p:nvSpPr>
        <p:spPr>
          <a:xfrm>
            <a:off x="4694823" y="338159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6</a:t>
            </a:r>
            <a:endParaRPr b="1" dirty="0"/>
          </a:p>
        </p:txBody>
      </p:sp>
      <p:sp>
        <p:nvSpPr>
          <p:cNvPr id="18" name="object 29"/>
          <p:cNvSpPr txBox="1"/>
          <p:nvPr/>
        </p:nvSpPr>
        <p:spPr>
          <a:xfrm>
            <a:off x="5542096" y="396022"/>
            <a:ext cx="9525000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INSCRIPCIÓN  Y </a:t>
            </a:r>
            <a:r>
              <a:rPr lang="es-ES" sz="3200" b="1" dirty="0">
                <a:latin typeface="Arial"/>
                <a:cs typeface="Arial"/>
              </a:rPr>
              <a:t>ORDEN DE MATRICULA</a:t>
            </a:r>
          </a:p>
        </p:txBody>
      </p:sp>
    </p:spTree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3363595" cy="10287000"/>
            <a:chOff x="0" y="1"/>
            <a:chExt cx="336359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6461987"/>
              <a:ext cx="3363595" cy="3825240"/>
            </a:xfrm>
            <a:custGeom>
              <a:avLst/>
              <a:gdLst/>
              <a:ahLst/>
              <a:cxnLst/>
              <a:rect l="l" t="t" r="r" b="b"/>
              <a:pathLst>
                <a:path w="3363595" h="3825240">
                  <a:moveTo>
                    <a:pt x="3363367" y="3825011"/>
                  </a:moveTo>
                  <a:lnTo>
                    <a:pt x="0" y="3825011"/>
                  </a:lnTo>
                  <a:lnTo>
                    <a:pt x="0" y="0"/>
                  </a:lnTo>
                  <a:lnTo>
                    <a:pt x="3363367" y="0"/>
                  </a:lnTo>
                  <a:lnTo>
                    <a:pt x="3363367" y="3825011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2742" y="1"/>
              <a:ext cx="123825" cy="8229600"/>
            </a:xfrm>
            <a:custGeom>
              <a:avLst/>
              <a:gdLst/>
              <a:ahLst/>
              <a:cxnLst/>
              <a:rect l="l" t="t" r="r" b="b"/>
              <a:pathLst>
                <a:path w="123825" h="8229600">
                  <a:moveTo>
                    <a:pt x="123824" y="8229599"/>
                  </a:moveTo>
                  <a:lnTo>
                    <a:pt x="0" y="8229599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8229599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637148" y="6448426"/>
            <a:ext cx="1553210" cy="1781175"/>
            <a:chOff x="16735155" y="5713236"/>
            <a:chExt cx="1553210" cy="1781175"/>
          </a:xfrm>
        </p:grpSpPr>
        <p:sp>
          <p:nvSpPr>
            <p:cNvPr id="6" name="object 6"/>
            <p:cNvSpPr/>
            <p:nvPr/>
          </p:nvSpPr>
          <p:spPr>
            <a:xfrm>
              <a:off x="17271869" y="5713236"/>
              <a:ext cx="1016635" cy="1781175"/>
            </a:xfrm>
            <a:custGeom>
              <a:avLst/>
              <a:gdLst/>
              <a:ahLst/>
              <a:cxnLst/>
              <a:rect l="l" t="t" r="r" b="b"/>
              <a:pathLst>
                <a:path w="1016634" h="1781175">
                  <a:moveTo>
                    <a:pt x="1016130" y="8856"/>
                  </a:moveTo>
                  <a:lnTo>
                    <a:pt x="1016130" y="1772033"/>
                  </a:lnTo>
                  <a:lnTo>
                    <a:pt x="962063" y="1778277"/>
                  </a:lnTo>
                  <a:lnTo>
                    <a:pt x="916416" y="1780820"/>
                  </a:lnTo>
                  <a:lnTo>
                    <a:pt x="870605" y="1781017"/>
                  </a:lnTo>
                  <a:lnTo>
                    <a:pt x="824723" y="1778848"/>
                  </a:lnTo>
                  <a:lnTo>
                    <a:pt x="778863" y="1774290"/>
                  </a:lnTo>
                  <a:lnTo>
                    <a:pt x="733120" y="1767321"/>
                  </a:lnTo>
                  <a:lnTo>
                    <a:pt x="687586" y="1757918"/>
                  </a:lnTo>
                  <a:lnTo>
                    <a:pt x="642355" y="1746059"/>
                  </a:lnTo>
                  <a:lnTo>
                    <a:pt x="597521" y="1731722"/>
                  </a:lnTo>
                  <a:lnTo>
                    <a:pt x="553176" y="1714884"/>
                  </a:lnTo>
                  <a:lnTo>
                    <a:pt x="509415" y="1695524"/>
                  </a:lnTo>
                  <a:lnTo>
                    <a:pt x="466330" y="1673619"/>
                  </a:lnTo>
                  <a:lnTo>
                    <a:pt x="424016" y="1649146"/>
                  </a:lnTo>
                  <a:lnTo>
                    <a:pt x="383082" y="1622428"/>
                  </a:lnTo>
                  <a:lnTo>
                    <a:pt x="344091" y="1593865"/>
                  </a:lnTo>
                  <a:lnTo>
                    <a:pt x="307067" y="1563549"/>
                  </a:lnTo>
                  <a:lnTo>
                    <a:pt x="272030" y="1531575"/>
                  </a:lnTo>
                  <a:lnTo>
                    <a:pt x="239004" y="1498035"/>
                  </a:lnTo>
                  <a:lnTo>
                    <a:pt x="208010" y="1463022"/>
                  </a:lnTo>
                  <a:lnTo>
                    <a:pt x="179071" y="1426632"/>
                  </a:lnTo>
                  <a:lnTo>
                    <a:pt x="152209" y="1388956"/>
                  </a:lnTo>
                  <a:lnTo>
                    <a:pt x="127447" y="1350088"/>
                  </a:lnTo>
                  <a:lnTo>
                    <a:pt x="104807" y="1310122"/>
                  </a:lnTo>
                  <a:lnTo>
                    <a:pt x="84311" y="1269151"/>
                  </a:lnTo>
                  <a:lnTo>
                    <a:pt x="65980" y="1227268"/>
                  </a:lnTo>
                  <a:lnTo>
                    <a:pt x="49839" y="1184568"/>
                  </a:lnTo>
                  <a:lnTo>
                    <a:pt x="35908" y="1141143"/>
                  </a:lnTo>
                  <a:lnTo>
                    <a:pt x="24211" y="1097086"/>
                  </a:lnTo>
                  <a:lnTo>
                    <a:pt x="14769" y="1052492"/>
                  </a:lnTo>
                  <a:lnTo>
                    <a:pt x="7604" y="1007453"/>
                  </a:lnTo>
                  <a:lnTo>
                    <a:pt x="2740" y="962063"/>
                  </a:lnTo>
                  <a:lnTo>
                    <a:pt x="197" y="916416"/>
                  </a:lnTo>
                  <a:lnTo>
                    <a:pt x="0" y="870605"/>
                  </a:lnTo>
                  <a:lnTo>
                    <a:pt x="2169" y="824723"/>
                  </a:lnTo>
                  <a:lnTo>
                    <a:pt x="6727" y="778863"/>
                  </a:lnTo>
                  <a:lnTo>
                    <a:pt x="13696" y="733120"/>
                  </a:lnTo>
                  <a:lnTo>
                    <a:pt x="23099" y="687586"/>
                  </a:lnTo>
                  <a:lnTo>
                    <a:pt x="34958" y="642355"/>
                  </a:lnTo>
                  <a:lnTo>
                    <a:pt x="49295" y="597521"/>
                  </a:lnTo>
                  <a:lnTo>
                    <a:pt x="66133" y="553176"/>
                  </a:lnTo>
                  <a:lnTo>
                    <a:pt x="85493" y="509415"/>
                  </a:lnTo>
                  <a:lnTo>
                    <a:pt x="107398" y="466330"/>
                  </a:lnTo>
                  <a:lnTo>
                    <a:pt x="131871" y="424016"/>
                  </a:lnTo>
                  <a:lnTo>
                    <a:pt x="158589" y="383082"/>
                  </a:lnTo>
                  <a:lnTo>
                    <a:pt x="187152" y="344091"/>
                  </a:lnTo>
                  <a:lnTo>
                    <a:pt x="217468" y="307067"/>
                  </a:lnTo>
                  <a:lnTo>
                    <a:pt x="249442" y="272030"/>
                  </a:lnTo>
                  <a:lnTo>
                    <a:pt x="282982" y="239004"/>
                  </a:lnTo>
                  <a:lnTo>
                    <a:pt x="317995" y="208010"/>
                  </a:lnTo>
                  <a:lnTo>
                    <a:pt x="354385" y="179071"/>
                  </a:lnTo>
                  <a:lnTo>
                    <a:pt x="392061" y="152209"/>
                  </a:lnTo>
                  <a:lnTo>
                    <a:pt x="430929" y="127447"/>
                  </a:lnTo>
                  <a:lnTo>
                    <a:pt x="470895" y="104807"/>
                  </a:lnTo>
                  <a:lnTo>
                    <a:pt x="511866" y="84311"/>
                  </a:lnTo>
                  <a:lnTo>
                    <a:pt x="553748" y="65980"/>
                  </a:lnTo>
                  <a:lnTo>
                    <a:pt x="596449" y="49839"/>
                  </a:lnTo>
                  <a:lnTo>
                    <a:pt x="639874" y="35908"/>
                  </a:lnTo>
                  <a:lnTo>
                    <a:pt x="683931" y="24211"/>
                  </a:lnTo>
                  <a:lnTo>
                    <a:pt x="728525" y="14769"/>
                  </a:lnTo>
                  <a:lnTo>
                    <a:pt x="773564" y="7604"/>
                  </a:lnTo>
                  <a:lnTo>
                    <a:pt x="818954" y="2740"/>
                  </a:lnTo>
                  <a:lnTo>
                    <a:pt x="864601" y="197"/>
                  </a:lnTo>
                  <a:lnTo>
                    <a:pt x="910412" y="0"/>
                  </a:lnTo>
                  <a:lnTo>
                    <a:pt x="956294" y="2169"/>
                  </a:lnTo>
                  <a:lnTo>
                    <a:pt x="1002154" y="6727"/>
                  </a:lnTo>
                  <a:lnTo>
                    <a:pt x="1016130" y="8856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35155" y="6038090"/>
              <a:ext cx="1129665" cy="1129665"/>
            </a:xfrm>
            <a:custGeom>
              <a:avLst/>
              <a:gdLst/>
              <a:ahLst/>
              <a:cxnLst/>
              <a:rect l="l" t="t" r="r" b="b"/>
              <a:pathLst>
                <a:path w="1129665" h="1129665">
                  <a:moveTo>
                    <a:pt x="860391" y="83684"/>
                  </a:moveTo>
                  <a:lnTo>
                    <a:pt x="901758" y="111654"/>
                  </a:lnTo>
                  <a:lnTo>
                    <a:pt x="940152" y="142797"/>
                  </a:lnTo>
                  <a:lnTo>
                    <a:pt x="975431" y="176922"/>
                  </a:lnTo>
                  <a:lnTo>
                    <a:pt x="1007474" y="213866"/>
                  </a:lnTo>
                  <a:lnTo>
                    <a:pt x="1036085" y="253364"/>
                  </a:lnTo>
                  <a:lnTo>
                    <a:pt x="1061176" y="295302"/>
                  </a:lnTo>
                  <a:lnTo>
                    <a:pt x="1082590" y="339466"/>
                  </a:lnTo>
                  <a:lnTo>
                    <a:pt x="1100185" y="385667"/>
                  </a:lnTo>
                  <a:lnTo>
                    <a:pt x="1113820" y="433715"/>
                  </a:lnTo>
                  <a:lnTo>
                    <a:pt x="1123335" y="482746"/>
                  </a:lnTo>
                  <a:lnTo>
                    <a:pt x="1128482" y="531916"/>
                  </a:lnTo>
                  <a:lnTo>
                    <a:pt x="1129302" y="580990"/>
                  </a:lnTo>
                  <a:lnTo>
                    <a:pt x="1125835" y="629739"/>
                  </a:lnTo>
                  <a:lnTo>
                    <a:pt x="1118122" y="677928"/>
                  </a:lnTo>
                  <a:lnTo>
                    <a:pt x="1106203" y="725325"/>
                  </a:lnTo>
                  <a:lnTo>
                    <a:pt x="1090120" y="771699"/>
                  </a:lnTo>
                  <a:lnTo>
                    <a:pt x="1069911" y="816816"/>
                  </a:lnTo>
                  <a:lnTo>
                    <a:pt x="1045618" y="860444"/>
                  </a:lnTo>
                  <a:lnTo>
                    <a:pt x="1017647" y="901810"/>
                  </a:lnTo>
                  <a:lnTo>
                    <a:pt x="986504" y="940204"/>
                  </a:lnTo>
                  <a:lnTo>
                    <a:pt x="952379" y="975484"/>
                  </a:lnTo>
                  <a:lnTo>
                    <a:pt x="915460" y="1007508"/>
                  </a:lnTo>
                  <a:lnTo>
                    <a:pt x="875937" y="1036137"/>
                  </a:lnTo>
                  <a:lnTo>
                    <a:pt x="833999" y="1061229"/>
                  </a:lnTo>
                  <a:lnTo>
                    <a:pt x="789835" y="1082643"/>
                  </a:lnTo>
                  <a:lnTo>
                    <a:pt x="743634" y="1100238"/>
                  </a:lnTo>
                  <a:lnTo>
                    <a:pt x="695586" y="1113873"/>
                  </a:lnTo>
                  <a:lnTo>
                    <a:pt x="646555" y="1123387"/>
                  </a:lnTo>
                  <a:lnTo>
                    <a:pt x="597386" y="1128534"/>
                  </a:lnTo>
                  <a:lnTo>
                    <a:pt x="548311" y="1129354"/>
                  </a:lnTo>
                  <a:lnTo>
                    <a:pt x="499563" y="1125888"/>
                  </a:lnTo>
                  <a:lnTo>
                    <a:pt x="451374" y="1118175"/>
                  </a:lnTo>
                  <a:lnTo>
                    <a:pt x="403976" y="1106256"/>
                  </a:lnTo>
                  <a:lnTo>
                    <a:pt x="357603" y="1090172"/>
                  </a:lnTo>
                  <a:lnTo>
                    <a:pt x="312486" y="1069963"/>
                  </a:lnTo>
                  <a:lnTo>
                    <a:pt x="268858" y="1045670"/>
                  </a:lnTo>
                  <a:lnTo>
                    <a:pt x="227491" y="1017699"/>
                  </a:lnTo>
                  <a:lnTo>
                    <a:pt x="189097" y="986557"/>
                  </a:lnTo>
                  <a:lnTo>
                    <a:pt x="153817" y="952431"/>
                  </a:lnTo>
                  <a:lnTo>
                    <a:pt x="121775" y="915488"/>
                  </a:lnTo>
                  <a:lnTo>
                    <a:pt x="286589" y="1016834"/>
                  </a:lnTo>
                  <a:lnTo>
                    <a:pt x="332835" y="1042252"/>
                  </a:lnTo>
                  <a:lnTo>
                    <a:pt x="380817" y="1062795"/>
                  </a:lnTo>
                  <a:lnTo>
                    <a:pt x="430225" y="1078416"/>
                  </a:lnTo>
                  <a:lnTo>
                    <a:pt x="480746" y="1089064"/>
                  </a:lnTo>
                  <a:lnTo>
                    <a:pt x="532070" y="1094692"/>
                  </a:lnTo>
                  <a:lnTo>
                    <a:pt x="583884" y="1095251"/>
                  </a:lnTo>
                  <a:lnTo>
                    <a:pt x="635878" y="1090691"/>
                  </a:lnTo>
                  <a:lnTo>
                    <a:pt x="687738" y="1080965"/>
                  </a:lnTo>
                  <a:lnTo>
                    <a:pt x="738408" y="1066242"/>
                  </a:lnTo>
                  <a:lnTo>
                    <a:pt x="786864" y="1046848"/>
                  </a:lnTo>
                  <a:lnTo>
                    <a:pt x="832851" y="1022968"/>
                  </a:lnTo>
                  <a:lnTo>
                    <a:pt x="876112" y="994785"/>
                  </a:lnTo>
                  <a:lnTo>
                    <a:pt x="916391" y="962484"/>
                  </a:lnTo>
                  <a:lnTo>
                    <a:pt x="953433" y="926249"/>
                  </a:lnTo>
                  <a:lnTo>
                    <a:pt x="986982" y="886264"/>
                  </a:lnTo>
                  <a:lnTo>
                    <a:pt x="1016781" y="842712"/>
                  </a:lnTo>
                  <a:lnTo>
                    <a:pt x="1042199" y="796466"/>
                  </a:lnTo>
                  <a:lnTo>
                    <a:pt x="1062743" y="748484"/>
                  </a:lnTo>
                  <a:lnTo>
                    <a:pt x="1078363" y="699076"/>
                  </a:lnTo>
                  <a:lnTo>
                    <a:pt x="1089012" y="648555"/>
                  </a:lnTo>
                  <a:lnTo>
                    <a:pt x="1094640" y="597231"/>
                  </a:lnTo>
                  <a:lnTo>
                    <a:pt x="1095198" y="545417"/>
                  </a:lnTo>
                  <a:lnTo>
                    <a:pt x="1090639" y="493424"/>
                  </a:lnTo>
                  <a:lnTo>
                    <a:pt x="1080912" y="441563"/>
                  </a:lnTo>
                  <a:lnTo>
                    <a:pt x="1066189" y="390893"/>
                  </a:lnTo>
                  <a:lnTo>
                    <a:pt x="1046796" y="342437"/>
                  </a:lnTo>
                  <a:lnTo>
                    <a:pt x="1022915" y="296451"/>
                  </a:lnTo>
                  <a:lnTo>
                    <a:pt x="994733" y="253190"/>
                  </a:lnTo>
                  <a:lnTo>
                    <a:pt x="962432" y="212910"/>
                  </a:lnTo>
                  <a:lnTo>
                    <a:pt x="926197" y="175868"/>
                  </a:lnTo>
                  <a:lnTo>
                    <a:pt x="886211" y="142319"/>
                  </a:lnTo>
                  <a:lnTo>
                    <a:pt x="842659" y="112520"/>
                  </a:lnTo>
                  <a:lnTo>
                    <a:pt x="677845" y="11174"/>
                  </a:lnTo>
                  <a:lnTo>
                    <a:pt x="725273" y="23098"/>
                  </a:lnTo>
                  <a:lnTo>
                    <a:pt x="771646" y="39182"/>
                  </a:lnTo>
                  <a:lnTo>
                    <a:pt x="816763" y="59390"/>
                  </a:lnTo>
                  <a:lnTo>
                    <a:pt x="860391" y="83684"/>
                  </a:lnTo>
                  <a:close/>
                </a:path>
                <a:path w="1129665" h="1129665">
                  <a:moveTo>
                    <a:pt x="677845" y="11174"/>
                  </a:moveTo>
                  <a:lnTo>
                    <a:pt x="842659" y="112520"/>
                  </a:lnTo>
                  <a:lnTo>
                    <a:pt x="796414" y="87102"/>
                  </a:lnTo>
                  <a:lnTo>
                    <a:pt x="748431" y="66559"/>
                  </a:lnTo>
                  <a:lnTo>
                    <a:pt x="699024" y="50938"/>
                  </a:lnTo>
                  <a:lnTo>
                    <a:pt x="648502" y="40289"/>
                  </a:lnTo>
                  <a:lnTo>
                    <a:pt x="597179" y="34662"/>
                  </a:lnTo>
                  <a:lnTo>
                    <a:pt x="545364" y="34103"/>
                  </a:lnTo>
                  <a:lnTo>
                    <a:pt x="493371" y="38663"/>
                  </a:lnTo>
                  <a:lnTo>
                    <a:pt x="441510" y="48389"/>
                  </a:lnTo>
                  <a:lnTo>
                    <a:pt x="390841" y="63112"/>
                  </a:lnTo>
                  <a:lnTo>
                    <a:pt x="342385" y="82506"/>
                  </a:lnTo>
                  <a:lnTo>
                    <a:pt x="296398" y="106386"/>
                  </a:lnTo>
                  <a:lnTo>
                    <a:pt x="253137" y="134568"/>
                  </a:lnTo>
                  <a:lnTo>
                    <a:pt x="212857" y="166869"/>
                  </a:lnTo>
                  <a:lnTo>
                    <a:pt x="175815" y="203105"/>
                  </a:lnTo>
                  <a:lnTo>
                    <a:pt x="142267" y="243090"/>
                  </a:lnTo>
                  <a:lnTo>
                    <a:pt x="112468" y="286642"/>
                  </a:lnTo>
                  <a:lnTo>
                    <a:pt x="87050" y="332888"/>
                  </a:lnTo>
                  <a:lnTo>
                    <a:pt x="66506" y="380870"/>
                  </a:lnTo>
                  <a:lnTo>
                    <a:pt x="50885" y="430278"/>
                  </a:lnTo>
                  <a:lnTo>
                    <a:pt x="40237" y="480799"/>
                  </a:lnTo>
                  <a:lnTo>
                    <a:pt x="34609" y="532123"/>
                  </a:lnTo>
                  <a:lnTo>
                    <a:pt x="34050" y="583937"/>
                  </a:lnTo>
                  <a:lnTo>
                    <a:pt x="38610" y="635930"/>
                  </a:lnTo>
                  <a:lnTo>
                    <a:pt x="48337" y="687791"/>
                  </a:lnTo>
                  <a:lnTo>
                    <a:pt x="63059" y="738461"/>
                  </a:lnTo>
                  <a:lnTo>
                    <a:pt x="82453" y="786917"/>
                  </a:lnTo>
                  <a:lnTo>
                    <a:pt x="106333" y="832903"/>
                  </a:lnTo>
                  <a:lnTo>
                    <a:pt x="134516" y="876164"/>
                  </a:lnTo>
                  <a:lnTo>
                    <a:pt x="166817" y="916444"/>
                  </a:lnTo>
                  <a:lnTo>
                    <a:pt x="203052" y="953486"/>
                  </a:lnTo>
                  <a:lnTo>
                    <a:pt x="243038" y="987035"/>
                  </a:lnTo>
                  <a:lnTo>
                    <a:pt x="286589" y="1016834"/>
                  </a:lnTo>
                  <a:lnTo>
                    <a:pt x="121775" y="915488"/>
                  </a:lnTo>
                  <a:lnTo>
                    <a:pt x="93164" y="875990"/>
                  </a:lnTo>
                  <a:lnTo>
                    <a:pt x="68072" y="834052"/>
                  </a:lnTo>
                  <a:lnTo>
                    <a:pt x="46658" y="789888"/>
                  </a:lnTo>
                  <a:lnTo>
                    <a:pt x="29063" y="743687"/>
                  </a:lnTo>
                  <a:lnTo>
                    <a:pt x="15428" y="695638"/>
                  </a:lnTo>
                  <a:lnTo>
                    <a:pt x="5945" y="646557"/>
                  </a:lnTo>
                  <a:lnTo>
                    <a:pt x="815" y="597361"/>
                  </a:lnTo>
                  <a:lnTo>
                    <a:pt x="0" y="548278"/>
                  </a:lnTo>
                  <a:lnTo>
                    <a:pt x="3462" y="499536"/>
                  </a:lnTo>
                  <a:lnTo>
                    <a:pt x="11165" y="451363"/>
                  </a:lnTo>
                  <a:lnTo>
                    <a:pt x="23071" y="403986"/>
                  </a:lnTo>
                  <a:lnTo>
                    <a:pt x="39143" y="357633"/>
                  </a:lnTo>
                  <a:lnTo>
                    <a:pt x="59342" y="312532"/>
                  </a:lnTo>
                  <a:lnTo>
                    <a:pt x="83631" y="268910"/>
                  </a:lnTo>
                  <a:lnTo>
                    <a:pt x="111602" y="227543"/>
                  </a:lnTo>
                  <a:lnTo>
                    <a:pt x="142745" y="189150"/>
                  </a:lnTo>
                  <a:lnTo>
                    <a:pt x="176870" y="153870"/>
                  </a:lnTo>
                  <a:lnTo>
                    <a:pt x="213789" y="121845"/>
                  </a:lnTo>
                  <a:lnTo>
                    <a:pt x="253312" y="93217"/>
                  </a:lnTo>
                  <a:lnTo>
                    <a:pt x="295250" y="68125"/>
                  </a:lnTo>
                  <a:lnTo>
                    <a:pt x="339414" y="46711"/>
                  </a:lnTo>
                  <a:lnTo>
                    <a:pt x="385614" y="29116"/>
                  </a:lnTo>
                  <a:lnTo>
                    <a:pt x="433663" y="15481"/>
                  </a:lnTo>
                  <a:lnTo>
                    <a:pt x="482694" y="5966"/>
                  </a:lnTo>
                  <a:lnTo>
                    <a:pt x="531863" y="819"/>
                  </a:lnTo>
                  <a:lnTo>
                    <a:pt x="580938" y="0"/>
                  </a:lnTo>
                  <a:lnTo>
                    <a:pt x="629686" y="3466"/>
                  </a:lnTo>
                  <a:lnTo>
                    <a:pt x="677845" y="11174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93905" y="8533728"/>
            <a:ext cx="1724024" cy="7238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5814" y="258383"/>
            <a:ext cx="3434792" cy="3434778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7418244" y="9515955"/>
            <a:ext cx="10868025" cy="123825"/>
          </a:xfrm>
          <a:custGeom>
            <a:avLst/>
            <a:gdLst/>
            <a:ahLst/>
            <a:cxnLst/>
            <a:rect l="l" t="t" r="r" b="b"/>
            <a:pathLst>
              <a:path w="10868025" h="123825">
                <a:moveTo>
                  <a:pt x="108680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0868024" y="0"/>
                </a:lnTo>
                <a:lnTo>
                  <a:pt x="108680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19500">
              <a:lnSpc>
                <a:spcPct val="100000"/>
              </a:lnSpc>
              <a:spcBef>
                <a:spcPts val="95"/>
              </a:spcBef>
            </a:pPr>
            <a:r>
              <a:rPr spc="-60" dirty="0"/>
              <a:t>Fechas</a:t>
            </a:r>
            <a:r>
              <a:rPr spc="-145" dirty="0"/>
              <a:t> </a:t>
            </a:r>
            <a:r>
              <a:rPr spc="-40" dirty="0"/>
              <a:t>de</a:t>
            </a:r>
            <a:r>
              <a:rPr spc="-145" dirty="0"/>
              <a:t> </a:t>
            </a:r>
            <a:r>
              <a:rPr spc="-65" dirty="0"/>
              <a:t>ingreso,</a:t>
            </a:r>
            <a:r>
              <a:rPr spc="-140" dirty="0"/>
              <a:t> </a:t>
            </a:r>
            <a:r>
              <a:rPr spc="-55" dirty="0"/>
              <a:t>para</a:t>
            </a:r>
            <a:r>
              <a:rPr spc="-145" dirty="0"/>
              <a:t> </a:t>
            </a:r>
            <a:r>
              <a:rPr spc="-65" dirty="0"/>
              <a:t>inscripción</a:t>
            </a:r>
            <a:r>
              <a:rPr spc="-140" dirty="0"/>
              <a:t> </a:t>
            </a:r>
            <a:r>
              <a:rPr spc="-40" dirty="0"/>
              <a:t>de</a:t>
            </a:r>
            <a:r>
              <a:rPr spc="-145" dirty="0"/>
              <a:t> </a:t>
            </a:r>
            <a:r>
              <a:rPr spc="-65" dirty="0"/>
              <a:t>materias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1BB0CCA-1D24-F3E9-DB03-EC0A708C7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144" y="4086257"/>
            <a:ext cx="13593718" cy="2199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363595" cy="10287000"/>
            <a:chOff x="0" y="0"/>
            <a:chExt cx="336359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6461986"/>
              <a:ext cx="3363595" cy="3825240"/>
            </a:xfrm>
            <a:custGeom>
              <a:avLst/>
              <a:gdLst/>
              <a:ahLst/>
              <a:cxnLst/>
              <a:rect l="l" t="t" r="r" b="b"/>
              <a:pathLst>
                <a:path w="3363595" h="3825240">
                  <a:moveTo>
                    <a:pt x="3363367" y="3825012"/>
                  </a:moveTo>
                  <a:lnTo>
                    <a:pt x="0" y="3825012"/>
                  </a:lnTo>
                  <a:lnTo>
                    <a:pt x="0" y="0"/>
                  </a:lnTo>
                  <a:lnTo>
                    <a:pt x="3363367" y="0"/>
                  </a:lnTo>
                  <a:lnTo>
                    <a:pt x="3363367" y="3825012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2742" y="0"/>
              <a:ext cx="123825" cy="8229600"/>
            </a:xfrm>
            <a:custGeom>
              <a:avLst/>
              <a:gdLst/>
              <a:ahLst/>
              <a:cxnLst/>
              <a:rect l="l" t="t" r="r" b="b"/>
              <a:pathLst>
                <a:path w="123825" h="8229600">
                  <a:moveTo>
                    <a:pt x="123824" y="8229599"/>
                  </a:moveTo>
                  <a:lnTo>
                    <a:pt x="0" y="8229599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8229599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735155" y="5713234"/>
            <a:ext cx="1553210" cy="1781175"/>
            <a:chOff x="16735155" y="5713234"/>
            <a:chExt cx="1553210" cy="1781175"/>
          </a:xfrm>
        </p:grpSpPr>
        <p:sp>
          <p:nvSpPr>
            <p:cNvPr id="6" name="object 6"/>
            <p:cNvSpPr/>
            <p:nvPr/>
          </p:nvSpPr>
          <p:spPr>
            <a:xfrm>
              <a:off x="17271869" y="5713234"/>
              <a:ext cx="1016635" cy="1781175"/>
            </a:xfrm>
            <a:custGeom>
              <a:avLst/>
              <a:gdLst/>
              <a:ahLst/>
              <a:cxnLst/>
              <a:rect l="l" t="t" r="r" b="b"/>
              <a:pathLst>
                <a:path w="1016634" h="1781175">
                  <a:moveTo>
                    <a:pt x="1016130" y="8856"/>
                  </a:moveTo>
                  <a:lnTo>
                    <a:pt x="1016130" y="1772033"/>
                  </a:lnTo>
                  <a:lnTo>
                    <a:pt x="962063" y="1778277"/>
                  </a:lnTo>
                  <a:lnTo>
                    <a:pt x="916416" y="1780820"/>
                  </a:lnTo>
                  <a:lnTo>
                    <a:pt x="870605" y="1781017"/>
                  </a:lnTo>
                  <a:lnTo>
                    <a:pt x="824723" y="1778848"/>
                  </a:lnTo>
                  <a:lnTo>
                    <a:pt x="778863" y="1774290"/>
                  </a:lnTo>
                  <a:lnTo>
                    <a:pt x="733120" y="1767321"/>
                  </a:lnTo>
                  <a:lnTo>
                    <a:pt x="687586" y="1757918"/>
                  </a:lnTo>
                  <a:lnTo>
                    <a:pt x="642355" y="1746059"/>
                  </a:lnTo>
                  <a:lnTo>
                    <a:pt x="597521" y="1731722"/>
                  </a:lnTo>
                  <a:lnTo>
                    <a:pt x="553176" y="1714884"/>
                  </a:lnTo>
                  <a:lnTo>
                    <a:pt x="509415" y="1695524"/>
                  </a:lnTo>
                  <a:lnTo>
                    <a:pt x="466330" y="1673619"/>
                  </a:lnTo>
                  <a:lnTo>
                    <a:pt x="424016" y="1649146"/>
                  </a:lnTo>
                  <a:lnTo>
                    <a:pt x="383082" y="1622428"/>
                  </a:lnTo>
                  <a:lnTo>
                    <a:pt x="344091" y="1593865"/>
                  </a:lnTo>
                  <a:lnTo>
                    <a:pt x="307067" y="1563549"/>
                  </a:lnTo>
                  <a:lnTo>
                    <a:pt x="272030" y="1531575"/>
                  </a:lnTo>
                  <a:lnTo>
                    <a:pt x="239004" y="1498035"/>
                  </a:lnTo>
                  <a:lnTo>
                    <a:pt x="208010" y="1463022"/>
                  </a:lnTo>
                  <a:lnTo>
                    <a:pt x="179071" y="1426632"/>
                  </a:lnTo>
                  <a:lnTo>
                    <a:pt x="152209" y="1388956"/>
                  </a:lnTo>
                  <a:lnTo>
                    <a:pt x="127447" y="1350088"/>
                  </a:lnTo>
                  <a:lnTo>
                    <a:pt x="104807" y="1310122"/>
                  </a:lnTo>
                  <a:lnTo>
                    <a:pt x="84311" y="1269151"/>
                  </a:lnTo>
                  <a:lnTo>
                    <a:pt x="65980" y="1227268"/>
                  </a:lnTo>
                  <a:lnTo>
                    <a:pt x="49839" y="1184568"/>
                  </a:lnTo>
                  <a:lnTo>
                    <a:pt x="35908" y="1141143"/>
                  </a:lnTo>
                  <a:lnTo>
                    <a:pt x="24211" y="1097086"/>
                  </a:lnTo>
                  <a:lnTo>
                    <a:pt x="14769" y="1052492"/>
                  </a:lnTo>
                  <a:lnTo>
                    <a:pt x="7604" y="1007453"/>
                  </a:lnTo>
                  <a:lnTo>
                    <a:pt x="2740" y="962063"/>
                  </a:lnTo>
                  <a:lnTo>
                    <a:pt x="197" y="916416"/>
                  </a:lnTo>
                  <a:lnTo>
                    <a:pt x="0" y="870605"/>
                  </a:lnTo>
                  <a:lnTo>
                    <a:pt x="2169" y="824723"/>
                  </a:lnTo>
                  <a:lnTo>
                    <a:pt x="6727" y="778863"/>
                  </a:lnTo>
                  <a:lnTo>
                    <a:pt x="13696" y="733120"/>
                  </a:lnTo>
                  <a:lnTo>
                    <a:pt x="23099" y="687586"/>
                  </a:lnTo>
                  <a:lnTo>
                    <a:pt x="34958" y="642355"/>
                  </a:lnTo>
                  <a:lnTo>
                    <a:pt x="49295" y="597521"/>
                  </a:lnTo>
                  <a:lnTo>
                    <a:pt x="66133" y="553176"/>
                  </a:lnTo>
                  <a:lnTo>
                    <a:pt x="85493" y="509415"/>
                  </a:lnTo>
                  <a:lnTo>
                    <a:pt x="107398" y="466330"/>
                  </a:lnTo>
                  <a:lnTo>
                    <a:pt x="131871" y="424016"/>
                  </a:lnTo>
                  <a:lnTo>
                    <a:pt x="158589" y="383082"/>
                  </a:lnTo>
                  <a:lnTo>
                    <a:pt x="187152" y="344091"/>
                  </a:lnTo>
                  <a:lnTo>
                    <a:pt x="217468" y="307067"/>
                  </a:lnTo>
                  <a:lnTo>
                    <a:pt x="249442" y="272030"/>
                  </a:lnTo>
                  <a:lnTo>
                    <a:pt x="282982" y="239004"/>
                  </a:lnTo>
                  <a:lnTo>
                    <a:pt x="317995" y="208010"/>
                  </a:lnTo>
                  <a:lnTo>
                    <a:pt x="354385" y="179071"/>
                  </a:lnTo>
                  <a:lnTo>
                    <a:pt x="392061" y="152209"/>
                  </a:lnTo>
                  <a:lnTo>
                    <a:pt x="430929" y="127447"/>
                  </a:lnTo>
                  <a:lnTo>
                    <a:pt x="470895" y="104807"/>
                  </a:lnTo>
                  <a:lnTo>
                    <a:pt x="511866" y="84311"/>
                  </a:lnTo>
                  <a:lnTo>
                    <a:pt x="553748" y="65980"/>
                  </a:lnTo>
                  <a:lnTo>
                    <a:pt x="596449" y="49839"/>
                  </a:lnTo>
                  <a:lnTo>
                    <a:pt x="639874" y="35908"/>
                  </a:lnTo>
                  <a:lnTo>
                    <a:pt x="683931" y="24211"/>
                  </a:lnTo>
                  <a:lnTo>
                    <a:pt x="728525" y="14769"/>
                  </a:lnTo>
                  <a:lnTo>
                    <a:pt x="773564" y="7604"/>
                  </a:lnTo>
                  <a:lnTo>
                    <a:pt x="818954" y="2740"/>
                  </a:lnTo>
                  <a:lnTo>
                    <a:pt x="864601" y="197"/>
                  </a:lnTo>
                  <a:lnTo>
                    <a:pt x="910412" y="0"/>
                  </a:lnTo>
                  <a:lnTo>
                    <a:pt x="956294" y="2169"/>
                  </a:lnTo>
                  <a:lnTo>
                    <a:pt x="1002154" y="6727"/>
                  </a:lnTo>
                  <a:lnTo>
                    <a:pt x="1016130" y="8856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35155" y="6038089"/>
              <a:ext cx="1129665" cy="1129665"/>
            </a:xfrm>
            <a:custGeom>
              <a:avLst/>
              <a:gdLst/>
              <a:ahLst/>
              <a:cxnLst/>
              <a:rect l="l" t="t" r="r" b="b"/>
              <a:pathLst>
                <a:path w="1129665" h="1129665">
                  <a:moveTo>
                    <a:pt x="860391" y="83684"/>
                  </a:moveTo>
                  <a:lnTo>
                    <a:pt x="901758" y="111654"/>
                  </a:lnTo>
                  <a:lnTo>
                    <a:pt x="940152" y="142797"/>
                  </a:lnTo>
                  <a:lnTo>
                    <a:pt x="975431" y="176922"/>
                  </a:lnTo>
                  <a:lnTo>
                    <a:pt x="1007474" y="213866"/>
                  </a:lnTo>
                  <a:lnTo>
                    <a:pt x="1036085" y="253364"/>
                  </a:lnTo>
                  <a:lnTo>
                    <a:pt x="1061176" y="295302"/>
                  </a:lnTo>
                  <a:lnTo>
                    <a:pt x="1082590" y="339466"/>
                  </a:lnTo>
                  <a:lnTo>
                    <a:pt x="1100185" y="385667"/>
                  </a:lnTo>
                  <a:lnTo>
                    <a:pt x="1113820" y="433715"/>
                  </a:lnTo>
                  <a:lnTo>
                    <a:pt x="1123335" y="482746"/>
                  </a:lnTo>
                  <a:lnTo>
                    <a:pt x="1128482" y="531916"/>
                  </a:lnTo>
                  <a:lnTo>
                    <a:pt x="1129302" y="580990"/>
                  </a:lnTo>
                  <a:lnTo>
                    <a:pt x="1125835" y="629739"/>
                  </a:lnTo>
                  <a:lnTo>
                    <a:pt x="1118122" y="677928"/>
                  </a:lnTo>
                  <a:lnTo>
                    <a:pt x="1106203" y="725325"/>
                  </a:lnTo>
                  <a:lnTo>
                    <a:pt x="1090120" y="771699"/>
                  </a:lnTo>
                  <a:lnTo>
                    <a:pt x="1069911" y="816816"/>
                  </a:lnTo>
                  <a:lnTo>
                    <a:pt x="1045618" y="860444"/>
                  </a:lnTo>
                  <a:lnTo>
                    <a:pt x="1017647" y="901810"/>
                  </a:lnTo>
                  <a:lnTo>
                    <a:pt x="986504" y="940204"/>
                  </a:lnTo>
                  <a:lnTo>
                    <a:pt x="952379" y="975484"/>
                  </a:lnTo>
                  <a:lnTo>
                    <a:pt x="915460" y="1007508"/>
                  </a:lnTo>
                  <a:lnTo>
                    <a:pt x="875937" y="1036137"/>
                  </a:lnTo>
                  <a:lnTo>
                    <a:pt x="833999" y="1061229"/>
                  </a:lnTo>
                  <a:lnTo>
                    <a:pt x="789835" y="1082643"/>
                  </a:lnTo>
                  <a:lnTo>
                    <a:pt x="743634" y="1100238"/>
                  </a:lnTo>
                  <a:lnTo>
                    <a:pt x="695586" y="1113873"/>
                  </a:lnTo>
                  <a:lnTo>
                    <a:pt x="646555" y="1123387"/>
                  </a:lnTo>
                  <a:lnTo>
                    <a:pt x="597386" y="1128534"/>
                  </a:lnTo>
                  <a:lnTo>
                    <a:pt x="548311" y="1129354"/>
                  </a:lnTo>
                  <a:lnTo>
                    <a:pt x="499563" y="1125888"/>
                  </a:lnTo>
                  <a:lnTo>
                    <a:pt x="451374" y="1118175"/>
                  </a:lnTo>
                  <a:lnTo>
                    <a:pt x="403976" y="1106256"/>
                  </a:lnTo>
                  <a:lnTo>
                    <a:pt x="357603" y="1090172"/>
                  </a:lnTo>
                  <a:lnTo>
                    <a:pt x="312486" y="1069963"/>
                  </a:lnTo>
                  <a:lnTo>
                    <a:pt x="268858" y="1045670"/>
                  </a:lnTo>
                  <a:lnTo>
                    <a:pt x="227491" y="1017699"/>
                  </a:lnTo>
                  <a:lnTo>
                    <a:pt x="189097" y="986557"/>
                  </a:lnTo>
                  <a:lnTo>
                    <a:pt x="153817" y="952431"/>
                  </a:lnTo>
                  <a:lnTo>
                    <a:pt x="121775" y="915488"/>
                  </a:lnTo>
                  <a:lnTo>
                    <a:pt x="286589" y="1016834"/>
                  </a:lnTo>
                  <a:lnTo>
                    <a:pt x="332835" y="1042252"/>
                  </a:lnTo>
                  <a:lnTo>
                    <a:pt x="380817" y="1062795"/>
                  </a:lnTo>
                  <a:lnTo>
                    <a:pt x="430225" y="1078416"/>
                  </a:lnTo>
                  <a:lnTo>
                    <a:pt x="480746" y="1089064"/>
                  </a:lnTo>
                  <a:lnTo>
                    <a:pt x="532070" y="1094692"/>
                  </a:lnTo>
                  <a:lnTo>
                    <a:pt x="583884" y="1095251"/>
                  </a:lnTo>
                  <a:lnTo>
                    <a:pt x="635878" y="1090691"/>
                  </a:lnTo>
                  <a:lnTo>
                    <a:pt x="687738" y="1080965"/>
                  </a:lnTo>
                  <a:lnTo>
                    <a:pt x="738408" y="1066242"/>
                  </a:lnTo>
                  <a:lnTo>
                    <a:pt x="786864" y="1046848"/>
                  </a:lnTo>
                  <a:lnTo>
                    <a:pt x="832851" y="1022968"/>
                  </a:lnTo>
                  <a:lnTo>
                    <a:pt x="876112" y="994785"/>
                  </a:lnTo>
                  <a:lnTo>
                    <a:pt x="916391" y="962484"/>
                  </a:lnTo>
                  <a:lnTo>
                    <a:pt x="953433" y="926249"/>
                  </a:lnTo>
                  <a:lnTo>
                    <a:pt x="986982" y="886264"/>
                  </a:lnTo>
                  <a:lnTo>
                    <a:pt x="1016781" y="842712"/>
                  </a:lnTo>
                  <a:lnTo>
                    <a:pt x="1042199" y="796466"/>
                  </a:lnTo>
                  <a:lnTo>
                    <a:pt x="1062743" y="748484"/>
                  </a:lnTo>
                  <a:lnTo>
                    <a:pt x="1078363" y="699076"/>
                  </a:lnTo>
                  <a:lnTo>
                    <a:pt x="1089012" y="648555"/>
                  </a:lnTo>
                  <a:lnTo>
                    <a:pt x="1094640" y="597231"/>
                  </a:lnTo>
                  <a:lnTo>
                    <a:pt x="1095198" y="545417"/>
                  </a:lnTo>
                  <a:lnTo>
                    <a:pt x="1090639" y="493424"/>
                  </a:lnTo>
                  <a:lnTo>
                    <a:pt x="1080912" y="441563"/>
                  </a:lnTo>
                  <a:lnTo>
                    <a:pt x="1066189" y="390893"/>
                  </a:lnTo>
                  <a:lnTo>
                    <a:pt x="1046796" y="342437"/>
                  </a:lnTo>
                  <a:lnTo>
                    <a:pt x="1022915" y="296451"/>
                  </a:lnTo>
                  <a:lnTo>
                    <a:pt x="994733" y="253190"/>
                  </a:lnTo>
                  <a:lnTo>
                    <a:pt x="962432" y="212910"/>
                  </a:lnTo>
                  <a:lnTo>
                    <a:pt x="926197" y="175868"/>
                  </a:lnTo>
                  <a:lnTo>
                    <a:pt x="886211" y="142319"/>
                  </a:lnTo>
                  <a:lnTo>
                    <a:pt x="842659" y="112520"/>
                  </a:lnTo>
                  <a:lnTo>
                    <a:pt x="677845" y="11174"/>
                  </a:lnTo>
                  <a:lnTo>
                    <a:pt x="725273" y="23098"/>
                  </a:lnTo>
                  <a:lnTo>
                    <a:pt x="771646" y="39182"/>
                  </a:lnTo>
                  <a:lnTo>
                    <a:pt x="816763" y="59390"/>
                  </a:lnTo>
                  <a:lnTo>
                    <a:pt x="860391" y="83684"/>
                  </a:lnTo>
                  <a:close/>
                </a:path>
                <a:path w="1129665" h="1129665">
                  <a:moveTo>
                    <a:pt x="677845" y="11174"/>
                  </a:moveTo>
                  <a:lnTo>
                    <a:pt x="842659" y="112520"/>
                  </a:lnTo>
                  <a:lnTo>
                    <a:pt x="796414" y="87102"/>
                  </a:lnTo>
                  <a:lnTo>
                    <a:pt x="748431" y="66559"/>
                  </a:lnTo>
                  <a:lnTo>
                    <a:pt x="699024" y="50938"/>
                  </a:lnTo>
                  <a:lnTo>
                    <a:pt x="648502" y="40289"/>
                  </a:lnTo>
                  <a:lnTo>
                    <a:pt x="597179" y="34662"/>
                  </a:lnTo>
                  <a:lnTo>
                    <a:pt x="545364" y="34103"/>
                  </a:lnTo>
                  <a:lnTo>
                    <a:pt x="493371" y="38663"/>
                  </a:lnTo>
                  <a:lnTo>
                    <a:pt x="441510" y="48389"/>
                  </a:lnTo>
                  <a:lnTo>
                    <a:pt x="390841" y="63112"/>
                  </a:lnTo>
                  <a:lnTo>
                    <a:pt x="342385" y="82506"/>
                  </a:lnTo>
                  <a:lnTo>
                    <a:pt x="296398" y="106386"/>
                  </a:lnTo>
                  <a:lnTo>
                    <a:pt x="253137" y="134568"/>
                  </a:lnTo>
                  <a:lnTo>
                    <a:pt x="212857" y="166869"/>
                  </a:lnTo>
                  <a:lnTo>
                    <a:pt x="175815" y="203105"/>
                  </a:lnTo>
                  <a:lnTo>
                    <a:pt x="142267" y="243090"/>
                  </a:lnTo>
                  <a:lnTo>
                    <a:pt x="112468" y="286642"/>
                  </a:lnTo>
                  <a:lnTo>
                    <a:pt x="87050" y="332888"/>
                  </a:lnTo>
                  <a:lnTo>
                    <a:pt x="66506" y="380870"/>
                  </a:lnTo>
                  <a:lnTo>
                    <a:pt x="50885" y="430278"/>
                  </a:lnTo>
                  <a:lnTo>
                    <a:pt x="40237" y="480799"/>
                  </a:lnTo>
                  <a:lnTo>
                    <a:pt x="34609" y="532123"/>
                  </a:lnTo>
                  <a:lnTo>
                    <a:pt x="34050" y="583937"/>
                  </a:lnTo>
                  <a:lnTo>
                    <a:pt x="38610" y="635930"/>
                  </a:lnTo>
                  <a:lnTo>
                    <a:pt x="48337" y="687791"/>
                  </a:lnTo>
                  <a:lnTo>
                    <a:pt x="63059" y="738461"/>
                  </a:lnTo>
                  <a:lnTo>
                    <a:pt x="82453" y="786917"/>
                  </a:lnTo>
                  <a:lnTo>
                    <a:pt x="106333" y="832903"/>
                  </a:lnTo>
                  <a:lnTo>
                    <a:pt x="134516" y="876164"/>
                  </a:lnTo>
                  <a:lnTo>
                    <a:pt x="166817" y="916444"/>
                  </a:lnTo>
                  <a:lnTo>
                    <a:pt x="203052" y="953486"/>
                  </a:lnTo>
                  <a:lnTo>
                    <a:pt x="243038" y="987035"/>
                  </a:lnTo>
                  <a:lnTo>
                    <a:pt x="286589" y="1016834"/>
                  </a:lnTo>
                  <a:lnTo>
                    <a:pt x="121775" y="915488"/>
                  </a:lnTo>
                  <a:lnTo>
                    <a:pt x="93164" y="875990"/>
                  </a:lnTo>
                  <a:lnTo>
                    <a:pt x="68072" y="834052"/>
                  </a:lnTo>
                  <a:lnTo>
                    <a:pt x="46658" y="789888"/>
                  </a:lnTo>
                  <a:lnTo>
                    <a:pt x="29063" y="743687"/>
                  </a:lnTo>
                  <a:lnTo>
                    <a:pt x="15428" y="695638"/>
                  </a:lnTo>
                  <a:lnTo>
                    <a:pt x="5945" y="646557"/>
                  </a:lnTo>
                  <a:lnTo>
                    <a:pt x="815" y="597361"/>
                  </a:lnTo>
                  <a:lnTo>
                    <a:pt x="0" y="548278"/>
                  </a:lnTo>
                  <a:lnTo>
                    <a:pt x="3462" y="499536"/>
                  </a:lnTo>
                  <a:lnTo>
                    <a:pt x="11165" y="451363"/>
                  </a:lnTo>
                  <a:lnTo>
                    <a:pt x="23071" y="403986"/>
                  </a:lnTo>
                  <a:lnTo>
                    <a:pt x="39143" y="357633"/>
                  </a:lnTo>
                  <a:lnTo>
                    <a:pt x="59342" y="312532"/>
                  </a:lnTo>
                  <a:lnTo>
                    <a:pt x="83631" y="268910"/>
                  </a:lnTo>
                  <a:lnTo>
                    <a:pt x="111602" y="227543"/>
                  </a:lnTo>
                  <a:lnTo>
                    <a:pt x="142745" y="189150"/>
                  </a:lnTo>
                  <a:lnTo>
                    <a:pt x="176870" y="153870"/>
                  </a:lnTo>
                  <a:lnTo>
                    <a:pt x="213789" y="121845"/>
                  </a:lnTo>
                  <a:lnTo>
                    <a:pt x="253312" y="93217"/>
                  </a:lnTo>
                  <a:lnTo>
                    <a:pt x="295250" y="68125"/>
                  </a:lnTo>
                  <a:lnTo>
                    <a:pt x="339414" y="46711"/>
                  </a:lnTo>
                  <a:lnTo>
                    <a:pt x="385614" y="29116"/>
                  </a:lnTo>
                  <a:lnTo>
                    <a:pt x="433663" y="15481"/>
                  </a:lnTo>
                  <a:lnTo>
                    <a:pt x="482694" y="5966"/>
                  </a:lnTo>
                  <a:lnTo>
                    <a:pt x="531863" y="819"/>
                  </a:lnTo>
                  <a:lnTo>
                    <a:pt x="580938" y="0"/>
                  </a:lnTo>
                  <a:lnTo>
                    <a:pt x="629686" y="3466"/>
                  </a:lnTo>
                  <a:lnTo>
                    <a:pt x="677845" y="11174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13633" y="8533727"/>
            <a:ext cx="1724024" cy="7238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80221" y="198684"/>
            <a:ext cx="3563732" cy="3563717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7418244" y="9515954"/>
            <a:ext cx="10868025" cy="123825"/>
          </a:xfrm>
          <a:custGeom>
            <a:avLst/>
            <a:gdLst/>
            <a:ahLst/>
            <a:cxnLst/>
            <a:rect l="l" t="t" r="r" b="b"/>
            <a:pathLst>
              <a:path w="10868025" h="123825">
                <a:moveTo>
                  <a:pt x="108680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0868024" y="0"/>
                </a:lnTo>
                <a:lnTo>
                  <a:pt x="108680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01255" y="3125148"/>
            <a:ext cx="12700745" cy="25772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600" spc="-60" dirty="0">
                <a:latin typeface="Times New Roman"/>
                <a:cs typeface="Times New Roman"/>
              </a:rPr>
              <a:t>Programación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para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consulta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y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descarga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órdenes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matrícula</a:t>
            </a: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7200"/>
              </a:lnSpc>
            </a:pPr>
            <a:r>
              <a:rPr sz="2600" spc="-105" dirty="0">
                <a:latin typeface="Times New Roman"/>
                <a:cs typeface="Times New Roman"/>
              </a:rPr>
              <a:t>Ingrese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al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sistema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la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Universidad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y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consulte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su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orden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matrícula: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lang="es-ES" sz="2600" spc="-100" dirty="0">
                <a:latin typeface="Times New Roman"/>
                <a:cs typeface="Times New Roman"/>
              </a:rPr>
              <a:t>A partir del </a:t>
            </a:r>
            <a:r>
              <a:rPr lang="es-ES" sz="2600" b="1" spc="-100" dirty="0">
                <a:latin typeface="Times New Roman"/>
                <a:cs typeface="Times New Roman"/>
              </a:rPr>
              <a:t>27 de Junio </a:t>
            </a:r>
            <a:r>
              <a:rPr lang="es-ES" sz="2600" spc="-100" dirty="0">
                <a:latin typeface="Times New Roman"/>
                <a:cs typeface="Times New Roman"/>
              </a:rPr>
              <a:t>de </a:t>
            </a:r>
            <a:r>
              <a:rPr lang="es-ES" sz="2600" b="1" spc="-100" dirty="0">
                <a:latin typeface="Times New Roman"/>
                <a:cs typeface="Times New Roman"/>
              </a:rPr>
              <a:t>2024</a:t>
            </a:r>
          </a:p>
          <a:p>
            <a:pPr marL="12700" marR="5080" algn="ctr">
              <a:lnSpc>
                <a:spcPct val="107200"/>
              </a:lnSpc>
            </a:pPr>
            <a:r>
              <a:rPr sz="2600" spc="-120" dirty="0" err="1">
                <a:latin typeface="Times New Roman"/>
                <a:cs typeface="Times New Roman"/>
              </a:rPr>
              <a:t>Plazo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pago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matrícula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ordinaria: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lang="es-ES" sz="2600" b="1" spc="5" dirty="0">
                <a:latin typeface="Times New Roman"/>
                <a:cs typeface="Times New Roman"/>
              </a:rPr>
              <a:t>12 </a:t>
            </a:r>
            <a:r>
              <a:rPr lang="es-ES" sz="2600" spc="5" dirty="0">
                <a:latin typeface="Times New Roman"/>
                <a:cs typeface="Times New Roman"/>
              </a:rPr>
              <a:t>de</a:t>
            </a:r>
            <a:r>
              <a:rPr lang="es-ES" sz="2600" b="1" spc="5" dirty="0">
                <a:latin typeface="Times New Roman"/>
                <a:cs typeface="Times New Roman"/>
              </a:rPr>
              <a:t> Julio </a:t>
            </a:r>
            <a:r>
              <a:rPr lang="es-ES" sz="2600" spc="5" dirty="0">
                <a:latin typeface="Times New Roman"/>
                <a:cs typeface="Times New Roman"/>
              </a:rPr>
              <a:t>de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b="1" spc="-240" dirty="0">
                <a:latin typeface="Times New Roman"/>
                <a:cs typeface="Times New Roman"/>
              </a:rPr>
              <a:t>202</a:t>
            </a:r>
            <a:r>
              <a:rPr lang="es-ES" sz="2600" b="1" spc="-240" dirty="0">
                <a:latin typeface="Times New Roman"/>
                <a:cs typeface="Times New Roman"/>
              </a:rPr>
              <a:t>4</a:t>
            </a:r>
            <a:endParaRPr sz="2600" b="1" dirty="0">
              <a:latin typeface="Times New Roman"/>
              <a:cs typeface="Times New Roman"/>
            </a:endParaRPr>
          </a:p>
          <a:p>
            <a:pPr marL="2220595" marR="2295525" algn="ctr">
              <a:lnSpc>
                <a:spcPts val="3340"/>
              </a:lnSpc>
              <a:spcBef>
                <a:spcPts val="110"/>
              </a:spcBef>
            </a:pPr>
            <a:r>
              <a:rPr sz="2600" spc="-120" dirty="0">
                <a:latin typeface="Times New Roman"/>
                <a:cs typeface="Times New Roman"/>
              </a:rPr>
              <a:t>Plazo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matrícula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extraordinaria: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lang="es-ES" sz="2600" b="1" spc="5" dirty="0">
                <a:latin typeface="Times New Roman"/>
                <a:cs typeface="Times New Roman"/>
              </a:rPr>
              <a:t>19  </a:t>
            </a:r>
            <a:r>
              <a:rPr lang="es-ES" sz="2600" spc="5" dirty="0">
                <a:latin typeface="Times New Roman"/>
                <a:cs typeface="Times New Roman"/>
              </a:rPr>
              <a:t>de </a:t>
            </a:r>
            <a:r>
              <a:rPr lang="es-ES" sz="2600" b="1" spc="5" dirty="0">
                <a:latin typeface="Times New Roman"/>
                <a:cs typeface="Times New Roman"/>
              </a:rPr>
              <a:t> Julio </a:t>
            </a:r>
            <a:r>
              <a:rPr lang="es-ES" sz="2600" spc="5" dirty="0">
                <a:latin typeface="Times New Roman"/>
                <a:cs typeface="Times New Roman"/>
              </a:rPr>
              <a:t>de</a:t>
            </a:r>
            <a:r>
              <a:rPr lang="es-ES" sz="2600" b="1" spc="5" dirty="0">
                <a:latin typeface="Times New Roman"/>
                <a:cs typeface="Times New Roman"/>
              </a:rPr>
              <a:t> </a:t>
            </a:r>
            <a:r>
              <a:rPr lang="es-ES" sz="2600" b="1" spc="10" dirty="0">
                <a:latin typeface="Times New Roman"/>
                <a:cs typeface="Times New Roman"/>
              </a:rPr>
              <a:t>2024</a:t>
            </a:r>
          </a:p>
          <a:p>
            <a:pPr marL="2220595" marR="2295525" algn="ctr">
              <a:lnSpc>
                <a:spcPts val="3340"/>
              </a:lnSpc>
              <a:spcBef>
                <a:spcPts val="110"/>
              </a:spcBef>
            </a:pP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I</a:t>
            </a:r>
            <a:r>
              <a:rPr sz="2600" spc="60" dirty="0">
                <a:latin typeface="Times New Roman"/>
                <a:cs typeface="Times New Roman"/>
              </a:rPr>
              <a:t>n</a:t>
            </a:r>
            <a:r>
              <a:rPr sz="2600" spc="-165" dirty="0">
                <a:latin typeface="Times New Roman"/>
                <a:cs typeface="Times New Roman"/>
              </a:rPr>
              <a:t>i</a:t>
            </a:r>
            <a:r>
              <a:rPr sz="2600" spc="-160" dirty="0">
                <a:latin typeface="Times New Roman"/>
                <a:cs typeface="Times New Roman"/>
              </a:rPr>
              <a:t>c</a:t>
            </a:r>
            <a:r>
              <a:rPr sz="2600" spc="-165" dirty="0">
                <a:latin typeface="Times New Roman"/>
                <a:cs typeface="Times New Roman"/>
              </a:rPr>
              <a:t>i</a:t>
            </a:r>
            <a:r>
              <a:rPr sz="2600" spc="-30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l</a:t>
            </a:r>
            <a:r>
              <a:rPr sz="2600" spc="-20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s</a:t>
            </a:r>
            <a:r>
              <a:rPr sz="2600" spc="-150" dirty="0">
                <a:latin typeface="Times New Roman"/>
                <a:cs typeface="Times New Roman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s</a:t>
            </a:r>
            <a:r>
              <a:rPr sz="2600" spc="-360" dirty="0">
                <a:latin typeface="Times New Roman"/>
                <a:cs typeface="Times New Roman"/>
              </a:rPr>
              <a:t>: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lang="es-ES" sz="2600" b="1" spc="5" dirty="0">
                <a:latin typeface="Times New Roman"/>
                <a:cs typeface="Times New Roman"/>
              </a:rPr>
              <a:t>29 </a:t>
            </a:r>
            <a:r>
              <a:rPr lang="es-ES" sz="2600" spc="5" dirty="0">
                <a:latin typeface="Times New Roman"/>
                <a:cs typeface="Times New Roman"/>
              </a:rPr>
              <a:t>de</a:t>
            </a:r>
            <a:r>
              <a:rPr lang="es-ES" sz="2600" b="1" spc="5" dirty="0">
                <a:latin typeface="Times New Roman"/>
                <a:cs typeface="Times New Roman"/>
              </a:rPr>
              <a:t> Julio </a:t>
            </a:r>
            <a:r>
              <a:rPr lang="es-ES" sz="2600" spc="5" dirty="0">
                <a:latin typeface="Times New Roman"/>
                <a:cs typeface="Times New Roman"/>
              </a:rPr>
              <a:t>de</a:t>
            </a:r>
            <a:r>
              <a:rPr lang="es-ES" sz="2600" b="1" spc="5" dirty="0">
                <a:latin typeface="Times New Roman"/>
                <a:cs typeface="Times New Roman"/>
              </a:rPr>
              <a:t> </a:t>
            </a:r>
            <a:r>
              <a:rPr sz="2600" b="1" spc="-320" dirty="0">
                <a:latin typeface="Times New Roman"/>
                <a:cs typeface="Times New Roman"/>
              </a:rPr>
              <a:t>2</a:t>
            </a:r>
            <a:r>
              <a:rPr sz="2600" b="1" dirty="0">
                <a:latin typeface="Times New Roman"/>
                <a:cs typeface="Times New Roman"/>
              </a:rPr>
              <a:t>0</a:t>
            </a:r>
            <a:r>
              <a:rPr sz="2600" b="1" spc="-320" dirty="0">
                <a:latin typeface="Times New Roman"/>
                <a:cs typeface="Times New Roman"/>
              </a:rPr>
              <a:t>2</a:t>
            </a:r>
            <a:r>
              <a:rPr lang="es-ES" sz="2600" b="1" spc="-320" dirty="0">
                <a:latin typeface="Times New Roman"/>
                <a:cs typeface="Times New Roman"/>
              </a:rPr>
              <a:t>4</a:t>
            </a:r>
            <a:endParaRPr sz="2600" b="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42822" y="7082642"/>
            <a:ext cx="12270811" cy="8684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3670" marR="5080" indent="-141605">
              <a:lnSpc>
                <a:spcPct val="107200"/>
              </a:lnSpc>
              <a:spcBef>
                <a:spcPts val="95"/>
              </a:spcBef>
            </a:pPr>
            <a:r>
              <a:rPr sz="2600" spc="-100" dirty="0">
                <a:latin typeface="Times New Roman"/>
                <a:cs typeface="Times New Roman"/>
              </a:rPr>
              <a:t>Importante: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285" dirty="0">
                <a:latin typeface="Times New Roman"/>
                <a:cs typeface="Times New Roman"/>
              </a:rPr>
              <a:t>Al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inicio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las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labores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académicas,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434" dirty="0">
                <a:latin typeface="Times New Roman"/>
                <a:cs typeface="Times New Roman"/>
              </a:rPr>
              <a:t>SÓLO</a:t>
            </a:r>
            <a:r>
              <a:rPr sz="2600" spc="-409" dirty="0">
                <a:latin typeface="Times New Roman"/>
                <a:cs typeface="Times New Roman"/>
              </a:rPr>
              <a:t> </a:t>
            </a:r>
            <a:r>
              <a:rPr lang="es-ES" sz="2600" spc="-409" dirty="0">
                <a:latin typeface="Times New Roman"/>
                <a:cs typeface="Times New Roman"/>
              </a:rPr>
              <a:t>  </a:t>
            </a:r>
            <a:r>
              <a:rPr sz="2600" spc="-25" dirty="0" err="1">
                <a:latin typeface="Times New Roman"/>
                <a:cs typeface="Times New Roman"/>
              </a:rPr>
              <a:t>integrarán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la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lista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clase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los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estudiantes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que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hayan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inscrito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materias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y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cancelado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el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valor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su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matrícula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ordinaria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o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extraordinaria.</a:t>
            </a:r>
            <a:endParaRPr sz="2600" dirty="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86957" y="6076146"/>
            <a:ext cx="725284" cy="772715"/>
          </a:xfrm>
          <a:prstGeom prst="rect">
            <a:avLst/>
          </a:prstGeom>
        </p:spPr>
      </p:pic>
      <p:sp>
        <p:nvSpPr>
          <p:cNvPr id="19" name="object 4"/>
          <p:cNvSpPr/>
          <p:nvPr/>
        </p:nvSpPr>
        <p:spPr>
          <a:xfrm>
            <a:off x="4639127" y="1390907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39" h="624839">
                <a:moveTo>
                  <a:pt x="624662" y="312331"/>
                </a:moveTo>
                <a:lnTo>
                  <a:pt x="621271" y="266179"/>
                </a:lnTo>
                <a:lnTo>
                  <a:pt x="611441" y="222135"/>
                </a:lnTo>
                <a:lnTo>
                  <a:pt x="595630" y="180670"/>
                </a:lnTo>
                <a:lnTo>
                  <a:pt x="574344" y="142265"/>
                </a:lnTo>
                <a:lnTo>
                  <a:pt x="548055" y="107429"/>
                </a:lnTo>
                <a:lnTo>
                  <a:pt x="517245" y="76619"/>
                </a:lnTo>
                <a:lnTo>
                  <a:pt x="482396" y="50330"/>
                </a:lnTo>
                <a:lnTo>
                  <a:pt x="444004" y="29032"/>
                </a:lnTo>
                <a:lnTo>
                  <a:pt x="402539" y="13233"/>
                </a:lnTo>
                <a:lnTo>
                  <a:pt x="358482" y="3390"/>
                </a:lnTo>
                <a:lnTo>
                  <a:pt x="312331" y="0"/>
                </a:lnTo>
                <a:lnTo>
                  <a:pt x="266179" y="3390"/>
                </a:lnTo>
                <a:lnTo>
                  <a:pt x="222123" y="13233"/>
                </a:lnTo>
                <a:lnTo>
                  <a:pt x="180657" y="29032"/>
                </a:lnTo>
                <a:lnTo>
                  <a:pt x="142265" y="50330"/>
                </a:lnTo>
                <a:lnTo>
                  <a:pt x="107416" y="76619"/>
                </a:lnTo>
                <a:lnTo>
                  <a:pt x="76606" y="107429"/>
                </a:lnTo>
                <a:lnTo>
                  <a:pt x="50317" y="142265"/>
                </a:lnTo>
                <a:lnTo>
                  <a:pt x="29032" y="180670"/>
                </a:lnTo>
                <a:lnTo>
                  <a:pt x="13220" y="222135"/>
                </a:lnTo>
                <a:lnTo>
                  <a:pt x="3390" y="266179"/>
                </a:lnTo>
                <a:lnTo>
                  <a:pt x="0" y="312331"/>
                </a:lnTo>
                <a:lnTo>
                  <a:pt x="3390" y="358495"/>
                </a:lnTo>
                <a:lnTo>
                  <a:pt x="13220" y="402539"/>
                </a:lnTo>
                <a:lnTo>
                  <a:pt x="29032" y="444004"/>
                </a:lnTo>
                <a:lnTo>
                  <a:pt x="50317" y="482396"/>
                </a:lnTo>
                <a:lnTo>
                  <a:pt x="76606" y="517245"/>
                </a:lnTo>
                <a:lnTo>
                  <a:pt x="107416" y="548055"/>
                </a:lnTo>
                <a:lnTo>
                  <a:pt x="142265" y="574344"/>
                </a:lnTo>
                <a:lnTo>
                  <a:pt x="180657" y="595642"/>
                </a:lnTo>
                <a:lnTo>
                  <a:pt x="222123" y="611441"/>
                </a:lnTo>
                <a:lnTo>
                  <a:pt x="266179" y="621284"/>
                </a:lnTo>
                <a:lnTo>
                  <a:pt x="312331" y="624662"/>
                </a:lnTo>
                <a:lnTo>
                  <a:pt x="358482" y="621284"/>
                </a:lnTo>
                <a:lnTo>
                  <a:pt x="402539" y="611441"/>
                </a:lnTo>
                <a:lnTo>
                  <a:pt x="444004" y="595642"/>
                </a:lnTo>
                <a:lnTo>
                  <a:pt x="482396" y="574344"/>
                </a:lnTo>
                <a:lnTo>
                  <a:pt x="517245" y="548055"/>
                </a:lnTo>
                <a:lnTo>
                  <a:pt x="548055" y="517245"/>
                </a:lnTo>
                <a:lnTo>
                  <a:pt x="574344" y="482396"/>
                </a:lnTo>
                <a:lnTo>
                  <a:pt x="595630" y="444004"/>
                </a:lnTo>
                <a:lnTo>
                  <a:pt x="611441" y="402539"/>
                </a:lnTo>
                <a:lnTo>
                  <a:pt x="621271" y="358495"/>
                </a:lnTo>
                <a:lnTo>
                  <a:pt x="624662" y="312331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</a:pPr>
            <a:r>
              <a:rPr lang="es-ES" sz="2400" b="1" dirty="0"/>
              <a:t>6</a:t>
            </a:r>
            <a:endParaRPr b="1" dirty="0"/>
          </a:p>
        </p:txBody>
      </p:sp>
      <p:sp>
        <p:nvSpPr>
          <p:cNvPr id="20" name="object 29"/>
          <p:cNvSpPr txBox="1"/>
          <p:nvPr/>
        </p:nvSpPr>
        <p:spPr>
          <a:xfrm>
            <a:off x="5486400" y="1448770"/>
            <a:ext cx="9525000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lang="es-ES" sz="3200" b="1" spc="-20" dirty="0">
                <a:solidFill>
                  <a:srgbClr val="2A2929"/>
                </a:solidFill>
                <a:latin typeface="Arial"/>
                <a:cs typeface="Arial"/>
              </a:rPr>
              <a:t>INSCRIPCIÓN  Y </a:t>
            </a:r>
            <a:r>
              <a:rPr lang="es-ES" sz="3200" b="1" dirty="0">
                <a:latin typeface="Arial"/>
                <a:cs typeface="Arial"/>
              </a:rPr>
              <a:t>ORDEN DE MATRICULA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4217035" cy="10287000"/>
            <a:chOff x="0" y="0"/>
            <a:chExt cx="421703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217035" cy="3759200"/>
            </a:xfrm>
            <a:custGeom>
              <a:avLst/>
              <a:gdLst/>
              <a:ahLst/>
              <a:cxnLst/>
              <a:rect l="l" t="t" r="r" b="b"/>
              <a:pathLst>
                <a:path w="4217035" h="3759200">
                  <a:moveTo>
                    <a:pt x="4216866" y="3759035"/>
                  </a:moveTo>
                  <a:lnTo>
                    <a:pt x="0" y="3759035"/>
                  </a:lnTo>
                  <a:lnTo>
                    <a:pt x="0" y="0"/>
                  </a:lnTo>
                  <a:lnTo>
                    <a:pt x="4216866" y="0"/>
                  </a:lnTo>
                  <a:lnTo>
                    <a:pt x="4216866" y="3759035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2344328"/>
              <a:ext cx="123825" cy="7943215"/>
            </a:xfrm>
            <a:custGeom>
              <a:avLst/>
              <a:gdLst/>
              <a:ahLst/>
              <a:cxnLst/>
              <a:rect l="l" t="t" r="r" b="b"/>
              <a:pathLst>
                <a:path w="123825" h="7943215">
                  <a:moveTo>
                    <a:pt x="0" y="0"/>
                  </a:moveTo>
                  <a:lnTo>
                    <a:pt x="123824" y="0"/>
                  </a:lnTo>
                  <a:lnTo>
                    <a:pt x="123824" y="7942670"/>
                  </a:lnTo>
                  <a:lnTo>
                    <a:pt x="0" y="7942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7215332" y="1152524"/>
            <a:ext cx="1073150" cy="586105"/>
          </a:xfrm>
          <a:custGeom>
            <a:avLst/>
            <a:gdLst/>
            <a:ahLst/>
            <a:cxnLst/>
            <a:rect l="l" t="t" r="r" b="b"/>
            <a:pathLst>
              <a:path w="1073150" h="586105">
                <a:moveTo>
                  <a:pt x="0" y="585852"/>
                </a:moveTo>
                <a:lnTo>
                  <a:pt x="1072668" y="585852"/>
                </a:lnTo>
                <a:lnTo>
                  <a:pt x="1072668" y="0"/>
                </a:lnTo>
                <a:lnTo>
                  <a:pt x="0" y="0"/>
                </a:lnTo>
                <a:lnTo>
                  <a:pt x="0" y="585852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215332" y="0"/>
            <a:ext cx="1073150" cy="1028700"/>
          </a:xfrm>
          <a:custGeom>
            <a:avLst/>
            <a:gdLst/>
            <a:ahLst/>
            <a:cxnLst/>
            <a:rect l="l" t="t" r="r" b="b"/>
            <a:pathLst>
              <a:path w="1073150" h="1028700">
                <a:moveTo>
                  <a:pt x="0" y="1028700"/>
                </a:moveTo>
                <a:lnTo>
                  <a:pt x="1072668" y="1028700"/>
                </a:lnTo>
                <a:lnTo>
                  <a:pt x="1072668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907814" y="5932715"/>
            <a:ext cx="1571625" cy="1709420"/>
            <a:chOff x="1907814" y="5932715"/>
            <a:chExt cx="1571625" cy="1709420"/>
          </a:xfrm>
        </p:grpSpPr>
        <p:sp>
          <p:nvSpPr>
            <p:cNvPr id="8" name="object 8"/>
            <p:cNvSpPr/>
            <p:nvPr/>
          </p:nvSpPr>
          <p:spPr>
            <a:xfrm>
              <a:off x="1907814" y="6252720"/>
              <a:ext cx="1440815" cy="1389380"/>
            </a:xfrm>
            <a:custGeom>
              <a:avLst/>
              <a:gdLst/>
              <a:ahLst/>
              <a:cxnLst/>
              <a:rect l="l" t="t" r="r" b="b"/>
              <a:pathLst>
                <a:path w="1440814" h="1389379">
                  <a:moveTo>
                    <a:pt x="1401901" y="450379"/>
                  </a:moveTo>
                  <a:lnTo>
                    <a:pt x="1416267" y="495454"/>
                  </a:lnTo>
                  <a:lnTo>
                    <a:pt x="1427268" y="540827"/>
                  </a:lnTo>
                  <a:lnTo>
                    <a:pt x="1434971" y="586363"/>
                  </a:lnTo>
                  <a:lnTo>
                    <a:pt x="1439442" y="631929"/>
                  </a:lnTo>
                  <a:lnTo>
                    <a:pt x="1440749" y="677392"/>
                  </a:lnTo>
                  <a:lnTo>
                    <a:pt x="1438958" y="722620"/>
                  </a:lnTo>
                  <a:lnTo>
                    <a:pt x="1434135" y="767479"/>
                  </a:lnTo>
                  <a:lnTo>
                    <a:pt x="1426349" y="811835"/>
                  </a:lnTo>
                  <a:lnTo>
                    <a:pt x="1415665" y="855556"/>
                  </a:lnTo>
                  <a:lnTo>
                    <a:pt x="1402150" y="898508"/>
                  </a:lnTo>
                  <a:lnTo>
                    <a:pt x="1385872" y="940558"/>
                  </a:lnTo>
                  <a:lnTo>
                    <a:pt x="1366897" y="981573"/>
                  </a:lnTo>
                  <a:lnTo>
                    <a:pt x="1345292" y="1021420"/>
                  </a:lnTo>
                  <a:lnTo>
                    <a:pt x="1321124" y="1059966"/>
                  </a:lnTo>
                  <a:lnTo>
                    <a:pt x="1294459" y="1097078"/>
                  </a:lnTo>
                  <a:lnTo>
                    <a:pt x="1265365" y="1132621"/>
                  </a:lnTo>
                  <a:lnTo>
                    <a:pt x="1233908" y="1166464"/>
                  </a:lnTo>
                  <a:lnTo>
                    <a:pt x="1200156" y="1198473"/>
                  </a:lnTo>
                  <a:lnTo>
                    <a:pt x="1164174" y="1228514"/>
                  </a:lnTo>
                  <a:lnTo>
                    <a:pt x="1126030" y="1256455"/>
                  </a:lnTo>
                  <a:lnTo>
                    <a:pt x="1085791" y="1282163"/>
                  </a:lnTo>
                  <a:lnTo>
                    <a:pt x="1043523" y="1305504"/>
                  </a:lnTo>
                  <a:lnTo>
                    <a:pt x="999293" y="1326345"/>
                  </a:lnTo>
                  <a:lnTo>
                    <a:pt x="953169" y="1344553"/>
                  </a:lnTo>
                  <a:lnTo>
                    <a:pt x="905970" y="1359761"/>
                  </a:lnTo>
                  <a:lnTo>
                    <a:pt x="858565" y="1371731"/>
                  </a:lnTo>
                  <a:lnTo>
                    <a:pt x="811088" y="1380525"/>
                  </a:lnTo>
                  <a:lnTo>
                    <a:pt x="763676" y="1386203"/>
                  </a:lnTo>
                  <a:lnTo>
                    <a:pt x="716466" y="1388824"/>
                  </a:lnTo>
                  <a:lnTo>
                    <a:pt x="669594" y="1388450"/>
                  </a:lnTo>
                  <a:lnTo>
                    <a:pt x="623195" y="1385141"/>
                  </a:lnTo>
                  <a:lnTo>
                    <a:pt x="577406" y="1378958"/>
                  </a:lnTo>
                  <a:lnTo>
                    <a:pt x="532363" y="1369960"/>
                  </a:lnTo>
                  <a:lnTo>
                    <a:pt x="488202" y="1358209"/>
                  </a:lnTo>
                  <a:lnTo>
                    <a:pt x="445060" y="1343765"/>
                  </a:lnTo>
                  <a:lnTo>
                    <a:pt x="403073" y="1326688"/>
                  </a:lnTo>
                  <a:lnTo>
                    <a:pt x="362376" y="1307040"/>
                  </a:lnTo>
                  <a:lnTo>
                    <a:pt x="323106" y="1284879"/>
                  </a:lnTo>
                  <a:lnTo>
                    <a:pt x="285399" y="1260268"/>
                  </a:lnTo>
                  <a:lnTo>
                    <a:pt x="249392" y="1233266"/>
                  </a:lnTo>
                  <a:lnTo>
                    <a:pt x="215220" y="1203934"/>
                  </a:lnTo>
                  <a:lnTo>
                    <a:pt x="183019" y="1172332"/>
                  </a:lnTo>
                  <a:lnTo>
                    <a:pt x="152927" y="1138521"/>
                  </a:lnTo>
                  <a:lnTo>
                    <a:pt x="125078" y="1102561"/>
                  </a:lnTo>
                  <a:lnTo>
                    <a:pt x="99610" y="1064513"/>
                  </a:lnTo>
                  <a:lnTo>
                    <a:pt x="76658" y="1024437"/>
                  </a:lnTo>
                  <a:lnTo>
                    <a:pt x="56358" y="982395"/>
                  </a:lnTo>
                  <a:lnTo>
                    <a:pt x="38847" y="938445"/>
                  </a:lnTo>
                  <a:lnTo>
                    <a:pt x="24481" y="893369"/>
                  </a:lnTo>
                  <a:lnTo>
                    <a:pt x="13480" y="847997"/>
                  </a:lnTo>
                  <a:lnTo>
                    <a:pt x="5777" y="802461"/>
                  </a:lnTo>
                  <a:lnTo>
                    <a:pt x="1306" y="756895"/>
                  </a:lnTo>
                  <a:lnTo>
                    <a:pt x="0" y="711431"/>
                  </a:lnTo>
                  <a:lnTo>
                    <a:pt x="1791" y="666203"/>
                  </a:lnTo>
                  <a:lnTo>
                    <a:pt x="6613" y="621345"/>
                  </a:lnTo>
                  <a:lnTo>
                    <a:pt x="14400" y="576989"/>
                  </a:lnTo>
                  <a:lnTo>
                    <a:pt x="25084" y="533268"/>
                  </a:lnTo>
                  <a:lnTo>
                    <a:pt x="38598" y="490316"/>
                  </a:lnTo>
                  <a:lnTo>
                    <a:pt x="54876" y="448266"/>
                  </a:lnTo>
                  <a:lnTo>
                    <a:pt x="73851" y="407250"/>
                  </a:lnTo>
                  <a:lnTo>
                    <a:pt x="95456" y="367403"/>
                  </a:lnTo>
                  <a:lnTo>
                    <a:pt x="119624" y="328857"/>
                  </a:lnTo>
                  <a:lnTo>
                    <a:pt x="146289" y="291746"/>
                  </a:lnTo>
                  <a:lnTo>
                    <a:pt x="175383" y="256202"/>
                  </a:lnTo>
                  <a:lnTo>
                    <a:pt x="206840" y="222360"/>
                  </a:lnTo>
                  <a:lnTo>
                    <a:pt x="240593" y="190351"/>
                  </a:lnTo>
                  <a:lnTo>
                    <a:pt x="276574" y="160309"/>
                  </a:lnTo>
                  <a:lnTo>
                    <a:pt x="314718" y="132368"/>
                  </a:lnTo>
                  <a:lnTo>
                    <a:pt x="354958" y="106661"/>
                  </a:lnTo>
                  <a:lnTo>
                    <a:pt x="397225" y="83320"/>
                  </a:lnTo>
                  <a:lnTo>
                    <a:pt x="441455" y="62479"/>
                  </a:lnTo>
                  <a:lnTo>
                    <a:pt x="487579" y="44271"/>
                  </a:lnTo>
                  <a:lnTo>
                    <a:pt x="534778" y="29063"/>
                  </a:lnTo>
                  <a:lnTo>
                    <a:pt x="582184" y="17092"/>
                  </a:lnTo>
                  <a:lnTo>
                    <a:pt x="629660" y="8298"/>
                  </a:lnTo>
                  <a:lnTo>
                    <a:pt x="677072" y="2621"/>
                  </a:lnTo>
                  <a:lnTo>
                    <a:pt x="724282" y="0"/>
                  </a:lnTo>
                  <a:lnTo>
                    <a:pt x="771155" y="374"/>
                  </a:lnTo>
                  <a:lnTo>
                    <a:pt x="817553" y="3683"/>
                  </a:lnTo>
                  <a:lnTo>
                    <a:pt x="863342" y="9866"/>
                  </a:lnTo>
                  <a:lnTo>
                    <a:pt x="908385" y="18864"/>
                  </a:lnTo>
                  <a:lnTo>
                    <a:pt x="952546" y="30615"/>
                  </a:lnTo>
                  <a:lnTo>
                    <a:pt x="995688" y="45059"/>
                  </a:lnTo>
                  <a:lnTo>
                    <a:pt x="1037676" y="62135"/>
                  </a:lnTo>
                  <a:lnTo>
                    <a:pt x="1078373" y="81784"/>
                  </a:lnTo>
                  <a:lnTo>
                    <a:pt x="1117642" y="103944"/>
                  </a:lnTo>
                  <a:lnTo>
                    <a:pt x="1155349" y="128556"/>
                  </a:lnTo>
                  <a:lnTo>
                    <a:pt x="1191357" y="155558"/>
                  </a:lnTo>
                  <a:lnTo>
                    <a:pt x="1225529" y="184890"/>
                  </a:lnTo>
                  <a:lnTo>
                    <a:pt x="1257729" y="216492"/>
                  </a:lnTo>
                  <a:lnTo>
                    <a:pt x="1287822" y="250303"/>
                  </a:lnTo>
                  <a:lnTo>
                    <a:pt x="1315670" y="286263"/>
                  </a:lnTo>
                  <a:lnTo>
                    <a:pt x="1341139" y="324310"/>
                  </a:lnTo>
                  <a:lnTo>
                    <a:pt x="1364091" y="364386"/>
                  </a:lnTo>
                  <a:lnTo>
                    <a:pt x="1384390" y="406429"/>
                  </a:lnTo>
                  <a:lnTo>
                    <a:pt x="1401901" y="450379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25204" y="5932715"/>
              <a:ext cx="1054100" cy="1054100"/>
            </a:xfrm>
            <a:custGeom>
              <a:avLst/>
              <a:gdLst/>
              <a:ahLst/>
              <a:cxnLst/>
              <a:rect l="l" t="t" r="r" b="b"/>
              <a:pathLst>
                <a:path w="1054100" h="1054100">
                  <a:moveTo>
                    <a:pt x="1023224" y="349151"/>
                  </a:moveTo>
                  <a:lnTo>
                    <a:pt x="1038472" y="399296"/>
                  </a:lnTo>
                  <a:lnTo>
                    <a:pt x="1048636" y="450134"/>
                  </a:lnTo>
                  <a:lnTo>
                    <a:pt x="1053727" y="501351"/>
                  </a:lnTo>
                  <a:lnTo>
                    <a:pt x="1053755" y="552634"/>
                  </a:lnTo>
                  <a:lnTo>
                    <a:pt x="1048733" y="603669"/>
                  </a:lnTo>
                  <a:lnTo>
                    <a:pt x="1038670" y="654142"/>
                  </a:lnTo>
                  <a:lnTo>
                    <a:pt x="1023579" y="703742"/>
                  </a:lnTo>
                  <a:lnTo>
                    <a:pt x="1003470" y="752153"/>
                  </a:lnTo>
                  <a:lnTo>
                    <a:pt x="978826" y="798421"/>
                  </a:lnTo>
                  <a:lnTo>
                    <a:pt x="950079" y="841566"/>
                  </a:lnTo>
                  <a:lnTo>
                    <a:pt x="917464" y="881380"/>
                  </a:lnTo>
                  <a:lnTo>
                    <a:pt x="881217" y="917655"/>
                  </a:lnTo>
                  <a:lnTo>
                    <a:pt x="841572" y="950185"/>
                  </a:lnTo>
                  <a:lnTo>
                    <a:pt x="798764" y="978761"/>
                  </a:lnTo>
                  <a:lnTo>
                    <a:pt x="753030" y="1003176"/>
                  </a:lnTo>
                  <a:lnTo>
                    <a:pt x="704603" y="1023224"/>
                  </a:lnTo>
                  <a:lnTo>
                    <a:pt x="654458" y="1038472"/>
                  </a:lnTo>
                  <a:lnTo>
                    <a:pt x="603621" y="1048636"/>
                  </a:lnTo>
                  <a:lnTo>
                    <a:pt x="552404" y="1053727"/>
                  </a:lnTo>
                  <a:lnTo>
                    <a:pt x="501121" y="1053755"/>
                  </a:lnTo>
                  <a:lnTo>
                    <a:pt x="450086" y="1048733"/>
                  </a:lnTo>
                  <a:lnTo>
                    <a:pt x="399612" y="1038670"/>
                  </a:lnTo>
                  <a:lnTo>
                    <a:pt x="350013" y="1023579"/>
                  </a:lnTo>
                  <a:lnTo>
                    <a:pt x="301602" y="1003470"/>
                  </a:lnTo>
                  <a:lnTo>
                    <a:pt x="255334" y="978826"/>
                  </a:lnTo>
                  <a:lnTo>
                    <a:pt x="212189" y="950079"/>
                  </a:lnTo>
                  <a:lnTo>
                    <a:pt x="172375" y="917464"/>
                  </a:lnTo>
                  <a:lnTo>
                    <a:pt x="136100" y="881217"/>
                  </a:lnTo>
                  <a:lnTo>
                    <a:pt x="103570" y="841572"/>
                  </a:lnTo>
                  <a:lnTo>
                    <a:pt x="74994" y="798764"/>
                  </a:lnTo>
                  <a:lnTo>
                    <a:pt x="50578" y="753030"/>
                  </a:lnTo>
                  <a:lnTo>
                    <a:pt x="30531" y="704603"/>
                  </a:lnTo>
                  <a:lnTo>
                    <a:pt x="15283" y="654458"/>
                  </a:lnTo>
                  <a:lnTo>
                    <a:pt x="5119" y="603621"/>
                  </a:lnTo>
                  <a:lnTo>
                    <a:pt x="28" y="552404"/>
                  </a:lnTo>
                  <a:lnTo>
                    <a:pt x="13" y="525615"/>
                  </a:lnTo>
                  <a:lnTo>
                    <a:pt x="60288" y="693948"/>
                  </a:lnTo>
                  <a:lnTo>
                    <a:pt x="79138" y="739471"/>
                  </a:lnTo>
                  <a:lnTo>
                    <a:pt x="102100" y="782456"/>
                  </a:lnTo>
                  <a:lnTo>
                    <a:pt x="128976" y="822687"/>
                  </a:lnTo>
                  <a:lnTo>
                    <a:pt x="159565" y="859945"/>
                  </a:lnTo>
                  <a:lnTo>
                    <a:pt x="193671" y="894015"/>
                  </a:lnTo>
                  <a:lnTo>
                    <a:pt x="231095" y="924677"/>
                  </a:lnTo>
                  <a:lnTo>
                    <a:pt x="271637" y="951715"/>
                  </a:lnTo>
                  <a:lnTo>
                    <a:pt x="315100" y="974912"/>
                  </a:lnTo>
                  <a:lnTo>
                    <a:pt x="360613" y="993772"/>
                  </a:lnTo>
                  <a:lnTo>
                    <a:pt x="407240" y="1007938"/>
                  </a:lnTo>
                  <a:lnTo>
                    <a:pt x="454688" y="1017392"/>
                  </a:lnTo>
                  <a:lnTo>
                    <a:pt x="502663" y="1022121"/>
                  </a:lnTo>
                  <a:lnTo>
                    <a:pt x="550871" y="1022108"/>
                  </a:lnTo>
                  <a:lnTo>
                    <a:pt x="599016" y="1017338"/>
                  </a:lnTo>
                  <a:lnTo>
                    <a:pt x="646807" y="1007796"/>
                  </a:lnTo>
                  <a:lnTo>
                    <a:pt x="693948" y="993467"/>
                  </a:lnTo>
                  <a:lnTo>
                    <a:pt x="739471" y="974616"/>
                  </a:lnTo>
                  <a:lnTo>
                    <a:pt x="782456" y="951654"/>
                  </a:lnTo>
                  <a:lnTo>
                    <a:pt x="822687" y="924779"/>
                  </a:lnTo>
                  <a:lnTo>
                    <a:pt x="859945" y="894189"/>
                  </a:lnTo>
                  <a:lnTo>
                    <a:pt x="894015" y="860084"/>
                  </a:lnTo>
                  <a:lnTo>
                    <a:pt x="924677" y="822660"/>
                  </a:lnTo>
                  <a:lnTo>
                    <a:pt x="951715" y="782117"/>
                  </a:lnTo>
                  <a:lnTo>
                    <a:pt x="974912" y="738654"/>
                  </a:lnTo>
                  <a:lnTo>
                    <a:pt x="993772" y="693142"/>
                  </a:lnTo>
                  <a:lnTo>
                    <a:pt x="1007938" y="646514"/>
                  </a:lnTo>
                  <a:lnTo>
                    <a:pt x="1017392" y="599066"/>
                  </a:lnTo>
                  <a:lnTo>
                    <a:pt x="1022121" y="551092"/>
                  </a:lnTo>
                  <a:lnTo>
                    <a:pt x="1022108" y="502884"/>
                  </a:lnTo>
                  <a:lnTo>
                    <a:pt x="1017338" y="454738"/>
                  </a:lnTo>
                  <a:lnTo>
                    <a:pt x="1007796" y="406948"/>
                  </a:lnTo>
                  <a:lnTo>
                    <a:pt x="993467" y="359807"/>
                  </a:lnTo>
                  <a:lnTo>
                    <a:pt x="933192" y="191473"/>
                  </a:lnTo>
                  <a:lnTo>
                    <a:pt x="950185" y="212183"/>
                  </a:lnTo>
                  <a:lnTo>
                    <a:pt x="978761" y="254990"/>
                  </a:lnTo>
                  <a:lnTo>
                    <a:pt x="1003176" y="300725"/>
                  </a:lnTo>
                  <a:lnTo>
                    <a:pt x="1023224" y="349151"/>
                  </a:lnTo>
                  <a:close/>
                </a:path>
                <a:path w="1054100" h="1054100">
                  <a:moveTo>
                    <a:pt x="933192" y="191473"/>
                  </a:moveTo>
                  <a:lnTo>
                    <a:pt x="993467" y="359807"/>
                  </a:lnTo>
                  <a:lnTo>
                    <a:pt x="974616" y="314284"/>
                  </a:lnTo>
                  <a:lnTo>
                    <a:pt x="951654" y="271299"/>
                  </a:lnTo>
                  <a:lnTo>
                    <a:pt x="924779" y="231068"/>
                  </a:lnTo>
                  <a:lnTo>
                    <a:pt x="894189" y="193809"/>
                  </a:lnTo>
                  <a:lnTo>
                    <a:pt x="860084" y="159740"/>
                  </a:lnTo>
                  <a:lnTo>
                    <a:pt x="822660" y="129078"/>
                  </a:lnTo>
                  <a:lnTo>
                    <a:pt x="782117" y="102039"/>
                  </a:lnTo>
                  <a:lnTo>
                    <a:pt x="738654" y="78843"/>
                  </a:lnTo>
                  <a:lnTo>
                    <a:pt x="693142" y="59982"/>
                  </a:lnTo>
                  <a:lnTo>
                    <a:pt x="646514" y="45817"/>
                  </a:lnTo>
                  <a:lnTo>
                    <a:pt x="599066" y="36362"/>
                  </a:lnTo>
                  <a:lnTo>
                    <a:pt x="551092" y="31634"/>
                  </a:lnTo>
                  <a:lnTo>
                    <a:pt x="502884" y="31647"/>
                  </a:lnTo>
                  <a:lnTo>
                    <a:pt x="454738" y="36417"/>
                  </a:lnTo>
                  <a:lnTo>
                    <a:pt x="406948" y="45959"/>
                  </a:lnTo>
                  <a:lnTo>
                    <a:pt x="359807" y="60288"/>
                  </a:lnTo>
                  <a:lnTo>
                    <a:pt x="314284" y="79138"/>
                  </a:lnTo>
                  <a:lnTo>
                    <a:pt x="271299" y="102100"/>
                  </a:lnTo>
                  <a:lnTo>
                    <a:pt x="231068" y="128976"/>
                  </a:lnTo>
                  <a:lnTo>
                    <a:pt x="193809" y="159565"/>
                  </a:lnTo>
                  <a:lnTo>
                    <a:pt x="159740" y="193671"/>
                  </a:lnTo>
                  <a:lnTo>
                    <a:pt x="129078" y="231095"/>
                  </a:lnTo>
                  <a:lnTo>
                    <a:pt x="102039" y="271637"/>
                  </a:lnTo>
                  <a:lnTo>
                    <a:pt x="78843" y="315100"/>
                  </a:lnTo>
                  <a:lnTo>
                    <a:pt x="59982" y="360613"/>
                  </a:lnTo>
                  <a:lnTo>
                    <a:pt x="45817" y="407240"/>
                  </a:lnTo>
                  <a:lnTo>
                    <a:pt x="36362" y="454688"/>
                  </a:lnTo>
                  <a:lnTo>
                    <a:pt x="31634" y="502663"/>
                  </a:lnTo>
                  <a:lnTo>
                    <a:pt x="31647" y="550870"/>
                  </a:lnTo>
                  <a:lnTo>
                    <a:pt x="36417" y="599016"/>
                  </a:lnTo>
                  <a:lnTo>
                    <a:pt x="45959" y="646807"/>
                  </a:lnTo>
                  <a:lnTo>
                    <a:pt x="60288" y="693948"/>
                  </a:lnTo>
                  <a:lnTo>
                    <a:pt x="13" y="525615"/>
                  </a:lnTo>
                  <a:lnTo>
                    <a:pt x="5022" y="450086"/>
                  </a:lnTo>
                  <a:lnTo>
                    <a:pt x="15084" y="399612"/>
                  </a:lnTo>
                  <a:lnTo>
                    <a:pt x="30176" y="350013"/>
                  </a:lnTo>
                  <a:lnTo>
                    <a:pt x="50285" y="301602"/>
                  </a:lnTo>
                  <a:lnTo>
                    <a:pt x="74986" y="255313"/>
                  </a:lnTo>
                  <a:lnTo>
                    <a:pt x="103759" y="212159"/>
                  </a:lnTo>
                  <a:lnTo>
                    <a:pt x="136378" y="172344"/>
                  </a:lnTo>
                  <a:lnTo>
                    <a:pt x="172612" y="136073"/>
                  </a:lnTo>
                  <a:lnTo>
                    <a:pt x="212235" y="103551"/>
                  </a:lnTo>
                  <a:lnTo>
                    <a:pt x="255018" y="74984"/>
                  </a:lnTo>
                  <a:lnTo>
                    <a:pt x="300733" y="50575"/>
                  </a:lnTo>
                  <a:lnTo>
                    <a:pt x="349152" y="30531"/>
                  </a:lnTo>
                  <a:lnTo>
                    <a:pt x="399296" y="15283"/>
                  </a:lnTo>
                  <a:lnTo>
                    <a:pt x="450134" y="5119"/>
                  </a:lnTo>
                  <a:lnTo>
                    <a:pt x="501351" y="28"/>
                  </a:lnTo>
                  <a:lnTo>
                    <a:pt x="552634" y="0"/>
                  </a:lnTo>
                  <a:lnTo>
                    <a:pt x="603669" y="5022"/>
                  </a:lnTo>
                  <a:lnTo>
                    <a:pt x="654142" y="15084"/>
                  </a:lnTo>
                  <a:lnTo>
                    <a:pt x="703742" y="30176"/>
                  </a:lnTo>
                  <a:lnTo>
                    <a:pt x="752153" y="50285"/>
                  </a:lnTo>
                  <a:lnTo>
                    <a:pt x="798421" y="74929"/>
                  </a:lnTo>
                  <a:lnTo>
                    <a:pt x="841566" y="103676"/>
                  </a:lnTo>
                  <a:lnTo>
                    <a:pt x="881380" y="136290"/>
                  </a:lnTo>
                  <a:lnTo>
                    <a:pt x="917655" y="172538"/>
                  </a:lnTo>
                  <a:lnTo>
                    <a:pt x="933192" y="191473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707631" y="1028700"/>
            <a:ext cx="10580370" cy="123825"/>
          </a:xfrm>
          <a:custGeom>
            <a:avLst/>
            <a:gdLst/>
            <a:ahLst/>
            <a:cxnLst/>
            <a:rect l="l" t="t" r="r" b="b"/>
            <a:pathLst>
              <a:path w="10580369" h="123825">
                <a:moveTo>
                  <a:pt x="0" y="0"/>
                </a:moveTo>
                <a:lnTo>
                  <a:pt x="10580367" y="0"/>
                </a:lnTo>
                <a:lnTo>
                  <a:pt x="10580367" y="123824"/>
                </a:lnTo>
                <a:lnTo>
                  <a:pt x="0" y="123824"/>
                </a:lnTo>
                <a:lnTo>
                  <a:pt x="0" y="0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3087" y="1445576"/>
            <a:ext cx="5319122" cy="299170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 rot="20340000">
            <a:off x="8606800" y="2395815"/>
            <a:ext cx="2831697" cy="219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sz="1700" b="1" spc="-55" dirty="0">
                <a:latin typeface="Arial"/>
                <a:cs typeface="Arial"/>
              </a:rPr>
              <a:t>TIP</a:t>
            </a:r>
            <a:r>
              <a:rPr sz="2550" b="1" spc="22" baseline="1633" dirty="0">
                <a:latin typeface="Arial"/>
                <a:cs typeface="Arial"/>
              </a:rPr>
              <a:t>S</a:t>
            </a:r>
            <a:r>
              <a:rPr sz="2550" b="1" spc="-135" baseline="1633" dirty="0">
                <a:latin typeface="Arial"/>
                <a:cs typeface="Arial"/>
              </a:rPr>
              <a:t> </a:t>
            </a:r>
            <a:r>
              <a:rPr sz="2550" b="1" spc="22" baseline="1633" dirty="0">
                <a:latin typeface="Arial"/>
                <a:cs typeface="Arial"/>
              </a:rPr>
              <a:t>A</a:t>
            </a:r>
            <a:r>
              <a:rPr sz="2550" b="1" spc="-135" baseline="1633" dirty="0">
                <a:latin typeface="Arial"/>
                <a:cs typeface="Arial"/>
              </a:rPr>
              <a:t> </a:t>
            </a:r>
            <a:r>
              <a:rPr sz="2550" b="1" spc="-75" baseline="3267" dirty="0">
                <a:latin typeface="Arial"/>
                <a:cs typeface="Arial"/>
              </a:rPr>
              <a:t>TENE</a:t>
            </a:r>
            <a:r>
              <a:rPr sz="2550" b="1" spc="22" baseline="4901" dirty="0">
                <a:latin typeface="Arial"/>
                <a:cs typeface="Arial"/>
              </a:rPr>
              <a:t>R</a:t>
            </a:r>
            <a:r>
              <a:rPr sz="2550" b="1" spc="-135" baseline="4901" dirty="0">
                <a:latin typeface="Arial"/>
                <a:cs typeface="Arial"/>
              </a:rPr>
              <a:t> </a:t>
            </a:r>
            <a:r>
              <a:rPr sz="2550" b="1" spc="-75" baseline="4901" dirty="0">
                <a:latin typeface="Arial"/>
                <a:cs typeface="Arial"/>
              </a:rPr>
              <a:t>E</a:t>
            </a:r>
            <a:r>
              <a:rPr sz="2550" b="1" spc="22" baseline="4901" dirty="0">
                <a:latin typeface="Arial"/>
                <a:cs typeface="Arial"/>
              </a:rPr>
              <a:t>N</a:t>
            </a:r>
            <a:r>
              <a:rPr sz="2550" b="1" spc="-135" baseline="4901" dirty="0">
                <a:latin typeface="Arial"/>
                <a:cs typeface="Arial"/>
              </a:rPr>
              <a:t> </a:t>
            </a:r>
            <a:r>
              <a:rPr sz="2550" b="1" spc="-75" baseline="6535" dirty="0">
                <a:latin typeface="Arial"/>
                <a:cs typeface="Arial"/>
              </a:rPr>
              <a:t>CU</a:t>
            </a:r>
            <a:r>
              <a:rPr sz="2550" b="1" spc="-75" baseline="8169" dirty="0">
                <a:latin typeface="Arial"/>
                <a:cs typeface="Arial"/>
              </a:rPr>
              <a:t>ENTA</a:t>
            </a:r>
            <a:r>
              <a:rPr sz="2550" b="1" spc="7" baseline="9803" dirty="0">
                <a:latin typeface="Arial"/>
                <a:cs typeface="Arial"/>
              </a:rPr>
              <a:t>:</a:t>
            </a:r>
            <a:endParaRPr sz="2550" baseline="9803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4484" y="5263476"/>
            <a:ext cx="66675" cy="6667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300470" y="5077497"/>
            <a:ext cx="11816080" cy="3514166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800" spc="-35" dirty="0">
                <a:latin typeface="Arial MT"/>
                <a:cs typeface="Arial MT"/>
              </a:rPr>
              <a:t>Tiempo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40" dirty="0">
                <a:latin typeface="Arial MT"/>
                <a:cs typeface="Arial MT"/>
              </a:rPr>
              <a:t>permanencia: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Usted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tendrá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partir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del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ingreso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20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minutos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para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realizar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la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40" dirty="0">
                <a:latin typeface="Arial MT"/>
                <a:cs typeface="Arial MT"/>
              </a:rPr>
              <a:t>inscripción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materias.</a:t>
            </a:r>
            <a:endParaRPr sz="1800" dirty="0">
              <a:latin typeface="Arial MT"/>
              <a:cs typeface="Arial MT"/>
            </a:endParaRPr>
          </a:p>
          <a:p>
            <a:pPr marL="12700" marR="5080">
              <a:lnSpc>
                <a:spcPct val="114599"/>
              </a:lnSpc>
            </a:pPr>
            <a:r>
              <a:rPr sz="1800" spc="-35" dirty="0">
                <a:latin typeface="Arial MT"/>
                <a:cs typeface="Arial MT"/>
              </a:rPr>
              <a:t>Desactive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el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bloqueador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elementos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emergentes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para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que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pueda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visualizar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los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avisos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que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el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sitio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WEB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que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se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generan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Solamente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tenga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abierta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una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sesión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Internet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con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la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página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la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Universidad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 dirty="0">
              <a:latin typeface="Arial MT"/>
              <a:cs typeface="Arial MT"/>
            </a:endParaRPr>
          </a:p>
          <a:p>
            <a:pPr marR="376555" algn="ctr">
              <a:lnSpc>
                <a:spcPct val="100000"/>
              </a:lnSpc>
            </a:pPr>
            <a:r>
              <a:rPr sz="1800" spc="-30" dirty="0">
                <a:latin typeface="Arial MT"/>
                <a:cs typeface="Arial MT"/>
              </a:rPr>
              <a:t>¿Qué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hacer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si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tiene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problemas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con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la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40" dirty="0">
                <a:latin typeface="Arial MT"/>
                <a:cs typeface="Arial MT"/>
              </a:rPr>
              <a:t>inscripción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sus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horarios?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Arial MT"/>
              <a:cs typeface="Arial MT"/>
            </a:endParaRPr>
          </a:p>
          <a:p>
            <a:pPr marR="376555" algn="ctr">
              <a:lnSpc>
                <a:spcPct val="100000"/>
              </a:lnSpc>
            </a:pPr>
            <a:r>
              <a:rPr sz="1800" spc="-35" dirty="0">
                <a:latin typeface="Arial MT"/>
                <a:cs typeface="Arial MT"/>
              </a:rPr>
              <a:t>Envié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un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correo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electrónico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al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buzón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35" dirty="0" err="1">
                <a:latin typeface="Arial MT"/>
                <a:cs typeface="Arial MT"/>
              </a:rPr>
              <a:t>contacto</a:t>
            </a:r>
            <a:endParaRPr lang="es-ES" sz="1800" spc="-35" dirty="0">
              <a:latin typeface="Arial MT"/>
              <a:cs typeface="Arial MT"/>
            </a:endParaRPr>
          </a:p>
          <a:p>
            <a:pPr marR="376555" algn="ctr">
              <a:lnSpc>
                <a:spcPct val="100000"/>
              </a:lnSpc>
            </a:pPr>
            <a:endParaRPr lang="es-ES" spc="-35" dirty="0">
              <a:latin typeface="Arial MT"/>
              <a:cs typeface="Arial MT"/>
            </a:endParaRPr>
          </a:p>
          <a:p>
            <a:pPr marR="376555" algn="ctr">
              <a:lnSpc>
                <a:spcPct val="100000"/>
              </a:lnSpc>
            </a:pPr>
            <a:r>
              <a:rPr lang="es-CO" b="1" spc="-15" dirty="0">
                <a:latin typeface="Arial MT"/>
                <a:cs typeface="Arial MT"/>
              </a:rPr>
              <a:t>dayan.pineda@uexternado.edu.co </a:t>
            </a:r>
          </a:p>
          <a:p>
            <a:pPr marR="376555" algn="ctr">
              <a:lnSpc>
                <a:spcPct val="100000"/>
              </a:lnSpc>
            </a:pPr>
            <a:endParaRPr sz="2400" b="1" spc="-15" dirty="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4484" y="5577801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4484" y="5892126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93905" y="8533730"/>
            <a:ext cx="1724024" cy="7238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15332" y="993141"/>
            <a:ext cx="1073150" cy="748665"/>
          </a:xfrm>
          <a:custGeom>
            <a:avLst/>
            <a:gdLst/>
            <a:ahLst/>
            <a:cxnLst/>
            <a:rect l="l" t="t" r="r" b="b"/>
            <a:pathLst>
              <a:path w="1073150" h="748664">
                <a:moveTo>
                  <a:pt x="0" y="748107"/>
                </a:moveTo>
                <a:lnTo>
                  <a:pt x="1072668" y="748107"/>
                </a:lnTo>
                <a:lnTo>
                  <a:pt x="1072668" y="0"/>
                </a:lnTo>
                <a:lnTo>
                  <a:pt x="0" y="0"/>
                </a:lnTo>
                <a:lnTo>
                  <a:pt x="0" y="748107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839404" y="2"/>
            <a:ext cx="15448915" cy="993140"/>
            <a:chOff x="2839404" y="2"/>
            <a:chExt cx="15448915" cy="993140"/>
          </a:xfrm>
        </p:grpSpPr>
        <p:sp>
          <p:nvSpPr>
            <p:cNvPr id="4" name="object 4"/>
            <p:cNvSpPr/>
            <p:nvPr/>
          </p:nvSpPr>
          <p:spPr>
            <a:xfrm>
              <a:off x="17215332" y="2"/>
              <a:ext cx="1073150" cy="869315"/>
            </a:xfrm>
            <a:custGeom>
              <a:avLst/>
              <a:gdLst/>
              <a:ahLst/>
              <a:cxnLst/>
              <a:rect l="l" t="t" r="r" b="b"/>
              <a:pathLst>
                <a:path w="1073150" h="869315">
                  <a:moveTo>
                    <a:pt x="0" y="869314"/>
                  </a:moveTo>
                  <a:lnTo>
                    <a:pt x="1072668" y="869314"/>
                  </a:lnTo>
                  <a:lnTo>
                    <a:pt x="1072668" y="0"/>
                  </a:lnTo>
                  <a:lnTo>
                    <a:pt x="0" y="0"/>
                  </a:lnTo>
                  <a:lnTo>
                    <a:pt x="0" y="86931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9404" y="869317"/>
              <a:ext cx="15448915" cy="123825"/>
            </a:xfrm>
            <a:custGeom>
              <a:avLst/>
              <a:gdLst/>
              <a:ahLst/>
              <a:cxnLst/>
              <a:rect l="l" t="t" r="r" b="b"/>
              <a:pathLst>
                <a:path w="15448915" h="123825">
                  <a:moveTo>
                    <a:pt x="0" y="0"/>
                  </a:moveTo>
                  <a:lnTo>
                    <a:pt x="15448593" y="0"/>
                  </a:lnTo>
                  <a:lnTo>
                    <a:pt x="15448593" y="123824"/>
                  </a:lnTo>
                  <a:lnTo>
                    <a:pt x="0" y="123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8548375"/>
            <a:ext cx="476884" cy="1738630"/>
          </a:xfrm>
          <a:custGeom>
            <a:avLst/>
            <a:gdLst/>
            <a:ahLst/>
            <a:cxnLst/>
            <a:rect l="l" t="t" r="r" b="b"/>
            <a:pathLst>
              <a:path w="476884" h="1738629">
                <a:moveTo>
                  <a:pt x="0" y="1738624"/>
                </a:moveTo>
                <a:lnTo>
                  <a:pt x="476791" y="1738624"/>
                </a:lnTo>
                <a:lnTo>
                  <a:pt x="476791" y="0"/>
                </a:lnTo>
                <a:lnTo>
                  <a:pt x="0" y="0"/>
                </a:lnTo>
                <a:lnTo>
                  <a:pt x="0" y="1738624"/>
                </a:lnTo>
                <a:close/>
              </a:path>
            </a:pathLst>
          </a:custGeom>
          <a:solidFill>
            <a:srgbClr val="12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76791" y="2441885"/>
            <a:ext cx="598170" cy="7845425"/>
            <a:chOff x="476791" y="2441885"/>
            <a:chExt cx="598170" cy="7845425"/>
          </a:xfrm>
        </p:grpSpPr>
        <p:sp>
          <p:nvSpPr>
            <p:cNvPr id="8" name="object 8"/>
            <p:cNvSpPr/>
            <p:nvPr/>
          </p:nvSpPr>
          <p:spPr>
            <a:xfrm>
              <a:off x="600616" y="8548375"/>
              <a:ext cx="474345" cy="1738630"/>
            </a:xfrm>
            <a:custGeom>
              <a:avLst/>
              <a:gdLst/>
              <a:ahLst/>
              <a:cxnLst/>
              <a:rect l="l" t="t" r="r" b="b"/>
              <a:pathLst>
                <a:path w="474344" h="1738629">
                  <a:moveTo>
                    <a:pt x="0" y="1738624"/>
                  </a:moveTo>
                  <a:lnTo>
                    <a:pt x="473881" y="1738624"/>
                  </a:lnTo>
                  <a:lnTo>
                    <a:pt x="473881" y="0"/>
                  </a:lnTo>
                  <a:lnTo>
                    <a:pt x="0" y="0"/>
                  </a:lnTo>
                  <a:lnTo>
                    <a:pt x="0" y="1738624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6791" y="2441885"/>
              <a:ext cx="123825" cy="7845425"/>
            </a:xfrm>
            <a:custGeom>
              <a:avLst/>
              <a:gdLst/>
              <a:ahLst/>
              <a:cxnLst/>
              <a:rect l="l" t="t" r="r" b="b"/>
              <a:pathLst>
                <a:path w="123825" h="7845425">
                  <a:moveTo>
                    <a:pt x="123824" y="7845113"/>
                  </a:moveTo>
                  <a:lnTo>
                    <a:pt x="0" y="7845113"/>
                  </a:lnTo>
                  <a:lnTo>
                    <a:pt x="0" y="0"/>
                  </a:lnTo>
                  <a:lnTo>
                    <a:pt x="123824" y="0"/>
                  </a:lnTo>
                  <a:lnTo>
                    <a:pt x="123824" y="7845113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64844" y="616706"/>
            <a:ext cx="1273810" cy="1113155"/>
            <a:chOff x="764844" y="616706"/>
            <a:chExt cx="1273810" cy="1113155"/>
          </a:xfrm>
        </p:grpSpPr>
        <p:sp>
          <p:nvSpPr>
            <p:cNvPr id="11" name="object 11"/>
            <p:cNvSpPr/>
            <p:nvPr/>
          </p:nvSpPr>
          <p:spPr>
            <a:xfrm>
              <a:off x="764844" y="616706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44172" y="751930"/>
                  </a:moveTo>
                  <a:lnTo>
                    <a:pt x="26716" y="706109"/>
                  </a:lnTo>
                  <a:lnTo>
                    <a:pt x="13669" y="659721"/>
                  </a:lnTo>
                  <a:lnTo>
                    <a:pt x="4933" y="613015"/>
                  </a:lnTo>
                  <a:lnTo>
                    <a:pt x="410" y="566240"/>
                  </a:lnTo>
                  <a:lnTo>
                    <a:pt x="0" y="519648"/>
                  </a:lnTo>
                  <a:lnTo>
                    <a:pt x="3604" y="473487"/>
                  </a:lnTo>
                  <a:lnTo>
                    <a:pt x="11124" y="428007"/>
                  </a:lnTo>
                  <a:lnTo>
                    <a:pt x="22460" y="383459"/>
                  </a:lnTo>
                  <a:lnTo>
                    <a:pt x="37515" y="340092"/>
                  </a:lnTo>
                  <a:lnTo>
                    <a:pt x="56189" y="298156"/>
                  </a:lnTo>
                  <a:lnTo>
                    <a:pt x="78384" y="257901"/>
                  </a:lnTo>
                  <a:lnTo>
                    <a:pt x="104000" y="219577"/>
                  </a:lnTo>
                  <a:lnTo>
                    <a:pt x="132940" y="183434"/>
                  </a:lnTo>
                  <a:lnTo>
                    <a:pt x="165103" y="149721"/>
                  </a:lnTo>
                  <a:lnTo>
                    <a:pt x="200392" y="118688"/>
                  </a:lnTo>
                  <a:lnTo>
                    <a:pt x="238707" y="90586"/>
                  </a:lnTo>
                  <a:lnTo>
                    <a:pt x="279950" y="65664"/>
                  </a:lnTo>
                  <a:lnTo>
                    <a:pt x="324022" y="44172"/>
                  </a:lnTo>
                  <a:lnTo>
                    <a:pt x="369842" y="26716"/>
                  </a:lnTo>
                  <a:lnTo>
                    <a:pt x="416231" y="13669"/>
                  </a:lnTo>
                  <a:lnTo>
                    <a:pt x="462937" y="4933"/>
                  </a:lnTo>
                  <a:lnTo>
                    <a:pt x="509711" y="410"/>
                  </a:lnTo>
                  <a:lnTo>
                    <a:pt x="556304" y="0"/>
                  </a:lnTo>
                  <a:lnTo>
                    <a:pt x="602465" y="3604"/>
                  </a:lnTo>
                  <a:lnTo>
                    <a:pt x="647945" y="11124"/>
                  </a:lnTo>
                  <a:lnTo>
                    <a:pt x="692493" y="22460"/>
                  </a:lnTo>
                  <a:lnTo>
                    <a:pt x="735860" y="37515"/>
                  </a:lnTo>
                  <a:lnTo>
                    <a:pt x="777795" y="56189"/>
                  </a:lnTo>
                  <a:lnTo>
                    <a:pt x="818050" y="78384"/>
                  </a:lnTo>
                  <a:lnTo>
                    <a:pt x="856374" y="104000"/>
                  </a:lnTo>
                  <a:lnTo>
                    <a:pt x="892518" y="132940"/>
                  </a:lnTo>
                  <a:lnTo>
                    <a:pt x="926231" y="165103"/>
                  </a:lnTo>
                  <a:lnTo>
                    <a:pt x="957263" y="200392"/>
                  </a:lnTo>
                  <a:lnTo>
                    <a:pt x="985365" y="238707"/>
                  </a:lnTo>
                  <a:lnTo>
                    <a:pt x="1010288" y="279950"/>
                  </a:lnTo>
                  <a:lnTo>
                    <a:pt x="1031780" y="324022"/>
                  </a:lnTo>
                  <a:lnTo>
                    <a:pt x="1049236" y="369842"/>
                  </a:lnTo>
                  <a:lnTo>
                    <a:pt x="1062283" y="416231"/>
                  </a:lnTo>
                  <a:lnTo>
                    <a:pt x="1071018" y="462937"/>
                  </a:lnTo>
                  <a:lnTo>
                    <a:pt x="1075542" y="509711"/>
                  </a:lnTo>
                  <a:lnTo>
                    <a:pt x="1075952" y="556304"/>
                  </a:lnTo>
                  <a:lnTo>
                    <a:pt x="1072348" y="602465"/>
                  </a:lnTo>
                  <a:lnTo>
                    <a:pt x="1064828" y="647945"/>
                  </a:lnTo>
                  <a:lnTo>
                    <a:pt x="1053491" y="692493"/>
                  </a:lnTo>
                  <a:lnTo>
                    <a:pt x="1038436" y="735860"/>
                  </a:lnTo>
                  <a:lnTo>
                    <a:pt x="1019762" y="777795"/>
                  </a:lnTo>
                  <a:lnTo>
                    <a:pt x="997568" y="818050"/>
                  </a:lnTo>
                  <a:lnTo>
                    <a:pt x="971951" y="856374"/>
                  </a:lnTo>
                  <a:lnTo>
                    <a:pt x="943012" y="892518"/>
                  </a:lnTo>
                  <a:lnTo>
                    <a:pt x="910849" y="926231"/>
                  </a:lnTo>
                  <a:lnTo>
                    <a:pt x="875560" y="957263"/>
                  </a:lnTo>
                  <a:lnTo>
                    <a:pt x="837245" y="985365"/>
                  </a:lnTo>
                  <a:lnTo>
                    <a:pt x="796002" y="1010288"/>
                  </a:lnTo>
                  <a:lnTo>
                    <a:pt x="751930" y="1031780"/>
                  </a:lnTo>
                  <a:lnTo>
                    <a:pt x="706109" y="1049236"/>
                  </a:lnTo>
                  <a:lnTo>
                    <a:pt x="659721" y="1062283"/>
                  </a:lnTo>
                  <a:lnTo>
                    <a:pt x="613015" y="1071018"/>
                  </a:lnTo>
                  <a:lnTo>
                    <a:pt x="566240" y="1075542"/>
                  </a:lnTo>
                  <a:lnTo>
                    <a:pt x="519648" y="1075952"/>
                  </a:lnTo>
                  <a:lnTo>
                    <a:pt x="473487" y="1072348"/>
                  </a:lnTo>
                  <a:lnTo>
                    <a:pt x="428007" y="1064828"/>
                  </a:lnTo>
                  <a:lnTo>
                    <a:pt x="383459" y="1053491"/>
                  </a:lnTo>
                  <a:lnTo>
                    <a:pt x="340092" y="1038436"/>
                  </a:lnTo>
                  <a:lnTo>
                    <a:pt x="298156" y="1019762"/>
                  </a:lnTo>
                  <a:lnTo>
                    <a:pt x="257901" y="997568"/>
                  </a:lnTo>
                  <a:lnTo>
                    <a:pt x="219577" y="971951"/>
                  </a:lnTo>
                  <a:lnTo>
                    <a:pt x="183434" y="943012"/>
                  </a:lnTo>
                  <a:lnTo>
                    <a:pt x="149721" y="910849"/>
                  </a:lnTo>
                  <a:lnTo>
                    <a:pt x="118688" y="875560"/>
                  </a:lnTo>
                  <a:lnTo>
                    <a:pt x="90586" y="837245"/>
                  </a:lnTo>
                  <a:lnTo>
                    <a:pt x="65664" y="796002"/>
                  </a:lnTo>
                  <a:lnTo>
                    <a:pt x="44172" y="751930"/>
                  </a:lnTo>
                  <a:close/>
                </a:path>
              </a:pathLst>
            </a:custGeom>
            <a:solidFill>
              <a:srgbClr val="124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61855" y="1053421"/>
              <a:ext cx="676275" cy="676275"/>
            </a:xfrm>
            <a:custGeom>
              <a:avLst/>
              <a:gdLst/>
              <a:ahLst/>
              <a:cxnLst/>
              <a:rect l="l" t="t" r="r" b="b"/>
              <a:pathLst>
                <a:path w="676275" h="676275">
                  <a:moveTo>
                    <a:pt x="27443" y="472692"/>
                  </a:moveTo>
                  <a:lnTo>
                    <a:pt x="10011" y="421968"/>
                  </a:lnTo>
                  <a:lnTo>
                    <a:pt x="855" y="369875"/>
                  </a:lnTo>
                  <a:lnTo>
                    <a:pt x="0" y="317235"/>
                  </a:lnTo>
                  <a:lnTo>
                    <a:pt x="7469" y="264875"/>
                  </a:lnTo>
                  <a:lnTo>
                    <a:pt x="23288" y="213619"/>
                  </a:lnTo>
                  <a:lnTo>
                    <a:pt x="46800" y="165404"/>
                  </a:lnTo>
                  <a:lnTo>
                    <a:pt x="77159" y="122094"/>
                  </a:lnTo>
                  <a:lnTo>
                    <a:pt x="113782" y="84275"/>
                  </a:lnTo>
                  <a:lnTo>
                    <a:pt x="156089" y="52529"/>
                  </a:lnTo>
                  <a:lnTo>
                    <a:pt x="203496" y="27443"/>
                  </a:lnTo>
                  <a:lnTo>
                    <a:pt x="254220" y="10011"/>
                  </a:lnTo>
                  <a:lnTo>
                    <a:pt x="306314" y="855"/>
                  </a:lnTo>
                  <a:lnTo>
                    <a:pt x="358953" y="0"/>
                  </a:lnTo>
                  <a:lnTo>
                    <a:pt x="411313" y="7469"/>
                  </a:lnTo>
                  <a:lnTo>
                    <a:pt x="462570" y="23288"/>
                  </a:lnTo>
                  <a:lnTo>
                    <a:pt x="510784" y="46800"/>
                  </a:lnTo>
                  <a:lnTo>
                    <a:pt x="554094" y="77159"/>
                  </a:lnTo>
                  <a:lnTo>
                    <a:pt x="591914" y="113782"/>
                  </a:lnTo>
                  <a:lnTo>
                    <a:pt x="623659" y="156089"/>
                  </a:lnTo>
                  <a:lnTo>
                    <a:pt x="648745" y="203496"/>
                  </a:lnTo>
                  <a:lnTo>
                    <a:pt x="666177" y="254220"/>
                  </a:lnTo>
                  <a:lnTo>
                    <a:pt x="675333" y="306313"/>
                  </a:lnTo>
                  <a:lnTo>
                    <a:pt x="675495" y="316289"/>
                  </a:lnTo>
                  <a:lnTo>
                    <a:pt x="630121" y="211565"/>
                  </a:lnTo>
                  <a:lnTo>
                    <a:pt x="606532" y="167004"/>
                  </a:lnTo>
                  <a:lnTo>
                    <a:pt x="576678" y="127245"/>
                  </a:lnTo>
                  <a:lnTo>
                    <a:pt x="541118" y="92825"/>
                  </a:lnTo>
                  <a:lnTo>
                    <a:pt x="500410" y="64282"/>
                  </a:lnTo>
                  <a:lnTo>
                    <a:pt x="455111" y="42151"/>
                  </a:lnTo>
                  <a:lnTo>
                    <a:pt x="406927" y="27318"/>
                  </a:lnTo>
                  <a:lnTo>
                    <a:pt x="357706" y="20303"/>
                  </a:lnTo>
                  <a:lnTo>
                    <a:pt x="308222" y="21096"/>
                  </a:lnTo>
                  <a:lnTo>
                    <a:pt x="259251" y="29688"/>
                  </a:lnTo>
                  <a:lnTo>
                    <a:pt x="211565" y="46067"/>
                  </a:lnTo>
                  <a:lnTo>
                    <a:pt x="167004" y="69656"/>
                  </a:lnTo>
                  <a:lnTo>
                    <a:pt x="127245" y="99510"/>
                  </a:lnTo>
                  <a:lnTo>
                    <a:pt x="92825" y="135070"/>
                  </a:lnTo>
                  <a:lnTo>
                    <a:pt x="64282" y="175778"/>
                  </a:lnTo>
                  <a:lnTo>
                    <a:pt x="42151" y="221077"/>
                  </a:lnTo>
                  <a:lnTo>
                    <a:pt x="27318" y="269262"/>
                  </a:lnTo>
                  <a:lnTo>
                    <a:pt x="20303" y="318483"/>
                  </a:lnTo>
                  <a:lnTo>
                    <a:pt x="21096" y="367966"/>
                  </a:lnTo>
                  <a:lnTo>
                    <a:pt x="29688" y="416938"/>
                  </a:lnTo>
                  <a:lnTo>
                    <a:pt x="46067" y="464623"/>
                  </a:lnTo>
                  <a:lnTo>
                    <a:pt x="91441" y="569346"/>
                  </a:lnTo>
                  <a:lnTo>
                    <a:pt x="84275" y="562406"/>
                  </a:lnTo>
                  <a:lnTo>
                    <a:pt x="52529" y="520099"/>
                  </a:lnTo>
                  <a:lnTo>
                    <a:pt x="27443" y="472692"/>
                  </a:lnTo>
                  <a:close/>
                </a:path>
                <a:path w="676275" h="676275">
                  <a:moveTo>
                    <a:pt x="91441" y="569346"/>
                  </a:moveTo>
                  <a:lnTo>
                    <a:pt x="46067" y="464623"/>
                  </a:lnTo>
                  <a:lnTo>
                    <a:pt x="69656" y="509184"/>
                  </a:lnTo>
                  <a:lnTo>
                    <a:pt x="99510" y="548943"/>
                  </a:lnTo>
                  <a:lnTo>
                    <a:pt x="135070" y="583363"/>
                  </a:lnTo>
                  <a:lnTo>
                    <a:pt x="175778" y="611906"/>
                  </a:lnTo>
                  <a:lnTo>
                    <a:pt x="221077" y="634037"/>
                  </a:lnTo>
                  <a:lnTo>
                    <a:pt x="269262" y="648870"/>
                  </a:lnTo>
                  <a:lnTo>
                    <a:pt x="318483" y="655885"/>
                  </a:lnTo>
                  <a:lnTo>
                    <a:pt x="367966" y="655092"/>
                  </a:lnTo>
                  <a:lnTo>
                    <a:pt x="416938" y="646500"/>
                  </a:lnTo>
                  <a:lnTo>
                    <a:pt x="464623" y="630121"/>
                  </a:lnTo>
                  <a:lnTo>
                    <a:pt x="509184" y="606532"/>
                  </a:lnTo>
                  <a:lnTo>
                    <a:pt x="548943" y="576678"/>
                  </a:lnTo>
                  <a:lnTo>
                    <a:pt x="583363" y="541118"/>
                  </a:lnTo>
                  <a:lnTo>
                    <a:pt x="611906" y="500410"/>
                  </a:lnTo>
                  <a:lnTo>
                    <a:pt x="634037" y="455111"/>
                  </a:lnTo>
                  <a:lnTo>
                    <a:pt x="648870" y="406927"/>
                  </a:lnTo>
                  <a:lnTo>
                    <a:pt x="655885" y="357706"/>
                  </a:lnTo>
                  <a:lnTo>
                    <a:pt x="655092" y="308222"/>
                  </a:lnTo>
                  <a:lnTo>
                    <a:pt x="646500" y="259251"/>
                  </a:lnTo>
                  <a:lnTo>
                    <a:pt x="630121" y="211565"/>
                  </a:lnTo>
                  <a:lnTo>
                    <a:pt x="675495" y="316289"/>
                  </a:lnTo>
                  <a:lnTo>
                    <a:pt x="676189" y="358953"/>
                  </a:lnTo>
                  <a:lnTo>
                    <a:pt x="668719" y="411313"/>
                  </a:lnTo>
                  <a:lnTo>
                    <a:pt x="652900" y="462570"/>
                  </a:lnTo>
                  <a:lnTo>
                    <a:pt x="629340" y="510805"/>
                  </a:lnTo>
                  <a:lnTo>
                    <a:pt x="598976" y="554117"/>
                  </a:lnTo>
                  <a:lnTo>
                    <a:pt x="562370" y="591929"/>
                  </a:lnTo>
                  <a:lnTo>
                    <a:pt x="520087" y="623664"/>
                  </a:lnTo>
                  <a:lnTo>
                    <a:pt x="472692" y="648745"/>
                  </a:lnTo>
                  <a:lnTo>
                    <a:pt x="421968" y="666177"/>
                  </a:lnTo>
                  <a:lnTo>
                    <a:pt x="369875" y="675333"/>
                  </a:lnTo>
                  <a:lnTo>
                    <a:pt x="317235" y="676189"/>
                  </a:lnTo>
                  <a:lnTo>
                    <a:pt x="264875" y="668719"/>
                  </a:lnTo>
                  <a:lnTo>
                    <a:pt x="213619" y="652900"/>
                  </a:lnTo>
                  <a:lnTo>
                    <a:pt x="165404" y="629388"/>
                  </a:lnTo>
                  <a:lnTo>
                    <a:pt x="122094" y="599029"/>
                  </a:lnTo>
                  <a:lnTo>
                    <a:pt x="91441" y="569346"/>
                  </a:lnTo>
                  <a:close/>
                </a:path>
              </a:pathLst>
            </a:custGeom>
            <a:solidFill>
              <a:srgbClr val="008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4141" y="2904702"/>
            <a:ext cx="11055666" cy="403446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93905" y="8533735"/>
            <a:ext cx="1724024" cy="72389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7418244" y="9515954"/>
            <a:ext cx="10868025" cy="123825"/>
          </a:xfrm>
          <a:custGeom>
            <a:avLst/>
            <a:gdLst/>
            <a:ahLst/>
            <a:cxnLst/>
            <a:rect l="l" t="t" r="r" b="b"/>
            <a:pathLst>
              <a:path w="10868025" h="123825">
                <a:moveTo>
                  <a:pt x="108680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0868024" y="0"/>
                </a:lnTo>
                <a:lnTo>
                  <a:pt x="10868024" y="123824"/>
                </a:lnTo>
                <a:close/>
              </a:path>
            </a:pathLst>
          </a:custGeom>
          <a:solidFill>
            <a:srgbClr val="00803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2547</TotalTime>
  <Words>761</Words>
  <Application>Microsoft Office PowerPoint</Application>
  <PresentationFormat>Personalizado</PresentationFormat>
  <Paragraphs>144</Paragraphs>
  <Slides>24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Arial MT</vt:lpstr>
      <vt:lpstr>Calibri</vt:lpstr>
      <vt:lpstr>Times New Roman</vt:lpstr>
      <vt:lpstr>Office Theme</vt:lpstr>
      <vt:lpstr>Inscripción de Materias en escenario web 2024-2</vt:lpstr>
      <vt:lpstr>Pasos para la Inscripción de Materias</vt:lpstr>
      <vt:lpstr>Presentación de PowerPoint</vt:lpstr>
      <vt:lpstr>1. Ingresar a la página de la Universidad por la opción estudiantes - pregrado</vt:lpstr>
      <vt:lpstr>2. Dar Click en Consulta Académica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Fechas de ingreso, para inscripción de materias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Inscripción de Materias por el escenario web 2023-1</dc:title>
  <dc:creator>Registro Pregrado</dc:creator>
  <cp:lastModifiedBy>Gloria Camila Borda Lemus</cp:lastModifiedBy>
  <cp:revision>53</cp:revision>
  <dcterms:created xsi:type="dcterms:W3CDTF">2022-11-08T13:29:39Z</dcterms:created>
  <dcterms:modified xsi:type="dcterms:W3CDTF">2024-05-07T17:30:27Z</dcterms:modified>
</cp:coreProperties>
</file>