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058400" cy="7772400"/>
  <p:notesSz cx="10058400" cy="7772400"/>
  <p:defaultTextStyle>
    <a:defPPr>
      <a:defRPr lang="es-001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8"/>
  </p:normalViewPr>
  <p:slideViewPr>
    <p:cSldViewPr>
      <p:cViewPr varScale="1">
        <p:scale>
          <a:sx n="106" d="100"/>
          <a:sy n="106" d="100"/>
        </p:scale>
        <p:origin x="160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073E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073E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073E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67855"/>
            <a:ext cx="10058400" cy="256540"/>
          </a:xfrm>
          <a:custGeom>
            <a:avLst/>
            <a:gdLst/>
            <a:ahLst/>
            <a:cxnLst/>
            <a:rect l="l" t="t" r="r" b="b"/>
            <a:pathLst>
              <a:path w="10058400" h="256540">
                <a:moveTo>
                  <a:pt x="10058400" y="0"/>
                </a:moveTo>
                <a:lnTo>
                  <a:pt x="0" y="0"/>
                </a:lnTo>
                <a:lnTo>
                  <a:pt x="0" y="9144"/>
                </a:lnTo>
                <a:lnTo>
                  <a:pt x="0" y="256032"/>
                </a:lnTo>
                <a:lnTo>
                  <a:pt x="10058400" y="256032"/>
                </a:lnTo>
                <a:lnTo>
                  <a:pt x="10058400" y="9144"/>
                </a:lnTo>
                <a:lnTo>
                  <a:pt x="10058400" y="0"/>
                </a:lnTo>
                <a:close/>
              </a:path>
            </a:pathLst>
          </a:custGeom>
          <a:solidFill>
            <a:srgbClr val="2339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8798" y="1216025"/>
            <a:ext cx="1589469" cy="72226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03836" y="2025144"/>
            <a:ext cx="9690735" cy="18415"/>
          </a:xfrm>
          <a:custGeom>
            <a:avLst/>
            <a:gdLst/>
            <a:ahLst/>
            <a:cxnLst/>
            <a:rect l="l" t="t" r="r" b="b"/>
            <a:pathLst>
              <a:path w="9690735" h="18414">
                <a:moveTo>
                  <a:pt x="0" y="0"/>
                </a:moveTo>
                <a:lnTo>
                  <a:pt x="9690735" y="18285"/>
                </a:lnTo>
              </a:path>
            </a:pathLst>
          </a:custGeom>
          <a:ln w="7620">
            <a:solidFill>
              <a:srgbClr val="2339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2271" y="2390952"/>
            <a:ext cx="3693857" cy="1129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073E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5077" y="3532123"/>
            <a:ext cx="8588244" cy="1814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externado.edu.co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uexternado.edu.co/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externado.edu.c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externado.edu.co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uexternado.edu.coy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uexternado.edu.co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://www.uexternado.edu.co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image" Target="../media/image13.jpg"/><Relationship Id="rId16" Type="http://schemas.openxmlformats.org/officeDocument/2006/relationships/image" Target="../media/image26.png"/><Relationship Id="rId20" Type="http://schemas.openxmlformats.org/officeDocument/2006/relationships/hyperlink" Target="http://www.uexternado.edu.co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8.png"/><Relationship Id="rId10" Type="http://schemas.openxmlformats.org/officeDocument/2006/relationships/image" Target="../media/image21.png"/><Relationship Id="rId19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" Type="http://schemas.openxmlformats.org/officeDocument/2006/relationships/image" Target="../media/image31.jpg"/><Relationship Id="rId21" Type="http://schemas.openxmlformats.org/officeDocument/2006/relationships/image" Target="../media/image49.png"/><Relationship Id="rId34" Type="http://schemas.openxmlformats.org/officeDocument/2006/relationships/image" Target="../media/image62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33" Type="http://schemas.openxmlformats.org/officeDocument/2006/relationships/image" Target="../media/image61.png"/><Relationship Id="rId2" Type="http://schemas.openxmlformats.org/officeDocument/2006/relationships/image" Target="../media/image30.jp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32" Type="http://schemas.openxmlformats.org/officeDocument/2006/relationships/image" Target="../media/image60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png"/><Relationship Id="rId30" Type="http://schemas.openxmlformats.org/officeDocument/2006/relationships/image" Target="../media/image58.png"/><Relationship Id="rId35" Type="http://schemas.openxmlformats.org/officeDocument/2006/relationships/hyperlink" Target="http://www.uexternado.edu.co/" TargetMode="External"/><Relationship Id="rId8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hyperlink" Target="mailto:jornadas.arbitraje@uexternado.edu.co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uexternado.edu.co/" TargetMode="External"/><Relationship Id="rId5" Type="http://schemas.openxmlformats.org/officeDocument/2006/relationships/image" Target="../media/image65.png"/><Relationship Id="rId4" Type="http://schemas.openxmlformats.org/officeDocument/2006/relationships/image" Target="../media/image6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externado.edu.co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-jornadas.arbitraje@uexternado.edu.co" TargetMode="External"/><Relationship Id="rId2" Type="http://schemas.openxmlformats.org/officeDocument/2006/relationships/hyperlink" Target="mailto:jornadas.arbitraje@uexternado.edu.co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uexternado.edu.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5570" y="2187955"/>
            <a:ext cx="4922520" cy="779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950" spc="-15" dirty="0"/>
              <a:t>Instructivo</a:t>
            </a:r>
            <a:r>
              <a:rPr sz="4950" spc="-35" dirty="0"/>
              <a:t> </a:t>
            </a:r>
            <a:r>
              <a:rPr sz="4950" spc="-5" dirty="0"/>
              <a:t>de</a:t>
            </a:r>
            <a:r>
              <a:rPr sz="4950" spc="-25" dirty="0"/>
              <a:t> </a:t>
            </a:r>
            <a:r>
              <a:rPr sz="4950" spc="-15" dirty="0"/>
              <a:t>pago</a:t>
            </a:r>
            <a:endParaRPr sz="4950" dirty="0"/>
          </a:p>
        </p:txBody>
      </p:sp>
      <p:sp>
        <p:nvSpPr>
          <p:cNvPr id="4" name="object 4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www.uexternado.edu.co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3997" y="2974339"/>
            <a:ext cx="8143240" cy="291592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422275" algn="ctr">
              <a:lnSpc>
                <a:spcPct val="100000"/>
              </a:lnSpc>
              <a:spcBef>
                <a:spcPts val="495"/>
              </a:spcBef>
            </a:pPr>
            <a:r>
              <a:rPr sz="2650" spc="-5" dirty="0">
                <a:latin typeface="Calibri"/>
                <a:cs typeface="Calibri"/>
              </a:rPr>
              <a:t>VIII</a:t>
            </a:r>
            <a:r>
              <a:rPr sz="2650" spc="-1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Jornadas </a:t>
            </a:r>
            <a:r>
              <a:rPr sz="2650" spc="-10" dirty="0">
                <a:latin typeface="Calibri"/>
                <a:cs typeface="Calibri"/>
              </a:rPr>
              <a:t>de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Arbitraje</a:t>
            </a:r>
            <a:endParaRPr sz="2650" dirty="0">
              <a:latin typeface="Calibri"/>
              <a:cs typeface="Calibri"/>
            </a:endParaRPr>
          </a:p>
          <a:p>
            <a:pPr marL="989330" algn="ctr">
              <a:lnSpc>
                <a:spcPct val="100000"/>
              </a:lnSpc>
              <a:spcBef>
                <a:spcPts val="400"/>
              </a:spcBef>
            </a:pPr>
            <a:r>
              <a:rPr sz="2650" spc="-5" dirty="0">
                <a:latin typeface="Calibri"/>
                <a:cs typeface="Calibri"/>
              </a:rPr>
              <a:t>- Daños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en el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arbitraje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internacional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-</a:t>
            </a:r>
            <a:endParaRPr sz="26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¿Qué</a:t>
            </a:r>
            <a:r>
              <a:rPr sz="3300" spc="-15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005C00"/>
                </a:solidFill>
                <a:latin typeface="Calibri"/>
                <a:cs typeface="Calibri"/>
              </a:rPr>
              <a:t>quieres</a:t>
            </a: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005C00"/>
                </a:solidFill>
                <a:latin typeface="Calibri"/>
                <a:cs typeface="Calibri"/>
              </a:rPr>
              <a:t>saber?</a:t>
            </a: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005C00"/>
                </a:solidFill>
                <a:latin typeface="Calibri"/>
                <a:cs typeface="Calibri"/>
              </a:rPr>
              <a:t>Dale</a:t>
            </a:r>
            <a:r>
              <a:rPr sz="3300" spc="-10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005C00"/>
                </a:solidFill>
                <a:latin typeface="Calibri"/>
                <a:cs typeface="Calibri"/>
              </a:rPr>
              <a:t>clic</a:t>
            </a: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spc="5" dirty="0">
                <a:solidFill>
                  <a:srgbClr val="005C00"/>
                </a:solidFill>
                <a:latin typeface="Calibri"/>
                <a:cs typeface="Calibri"/>
              </a:rPr>
              <a:t>a</a:t>
            </a:r>
            <a:r>
              <a:rPr sz="3300" spc="-10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005C00"/>
                </a:solidFill>
                <a:latin typeface="Calibri"/>
                <a:cs typeface="Calibri"/>
              </a:rPr>
              <a:t>lo</a:t>
            </a:r>
            <a:r>
              <a:rPr sz="3300" spc="-10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que</a:t>
            </a:r>
            <a:r>
              <a:rPr sz="3300" spc="-10" dirty="0">
                <a:solidFill>
                  <a:srgbClr val="005C00"/>
                </a:solidFill>
                <a:latin typeface="Calibri"/>
                <a:cs typeface="Calibri"/>
              </a:rPr>
              <a:t> necesites</a:t>
            </a:r>
            <a:endParaRPr sz="3300" dirty="0">
              <a:latin typeface="Calibri"/>
              <a:cs typeface="Calibri"/>
            </a:endParaRPr>
          </a:p>
          <a:p>
            <a:pPr marL="568960" indent="-189230">
              <a:lnSpc>
                <a:spcPct val="100000"/>
              </a:lnSpc>
              <a:spcBef>
                <a:spcPts val="2515"/>
              </a:spcBef>
              <a:buClr>
                <a:srgbClr val="000000"/>
              </a:buClr>
              <a:buChar char="•"/>
              <a:tabLst>
                <a:tab pos="568960" algn="l"/>
              </a:tabLst>
            </a:pPr>
            <a:r>
              <a:rPr sz="2300" u="heavy" spc="-1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Inversión: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tarifas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de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las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VIII Jornadas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de </a:t>
            </a:r>
            <a:r>
              <a:rPr sz="2300" u="heavy" spc="-1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Arbitraje</a:t>
            </a: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2050" spc="-5" dirty="0">
                <a:latin typeface="Calibri"/>
                <a:cs typeface="Calibri"/>
              </a:rPr>
              <a:t>Cómo</a:t>
            </a:r>
            <a:r>
              <a:rPr sz="2050" spc="-20" dirty="0">
                <a:latin typeface="Calibri"/>
                <a:cs typeface="Calibri"/>
              </a:rPr>
              <a:t> </a:t>
            </a:r>
            <a:r>
              <a:rPr sz="2050" spc="-15" dirty="0">
                <a:latin typeface="Calibri"/>
                <a:cs typeface="Calibri"/>
              </a:rPr>
              <a:t>vas </a:t>
            </a:r>
            <a:r>
              <a:rPr sz="2050" spc="-5" dirty="0">
                <a:latin typeface="Calibri"/>
                <a:cs typeface="Calibri"/>
              </a:rPr>
              <a:t>a</a:t>
            </a:r>
            <a:r>
              <a:rPr sz="2050" spc="-20" dirty="0">
                <a:latin typeface="Calibri"/>
                <a:cs typeface="Calibri"/>
              </a:rPr>
              <a:t> </a:t>
            </a:r>
            <a:r>
              <a:rPr sz="2050" spc="-10" dirty="0">
                <a:latin typeface="Calibri"/>
                <a:cs typeface="Calibri"/>
              </a:rPr>
              <a:t>pagar:</a:t>
            </a:r>
            <a:endParaRPr sz="2050" dirty="0">
              <a:latin typeface="Calibri"/>
              <a:cs typeface="Calibri"/>
            </a:endParaRPr>
          </a:p>
          <a:p>
            <a:pPr marL="568960" indent="-189230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Char char="•"/>
              <a:tabLst>
                <a:tab pos="568960" algn="l"/>
              </a:tabLst>
            </a:pPr>
            <a:r>
              <a:rPr sz="2300" u="heavy" spc="-1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Directamente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en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la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Universidad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Externado</a:t>
            </a:r>
            <a:endParaRPr sz="2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1029" y="2164181"/>
            <a:ext cx="6284595" cy="13347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01930" indent="-189230">
              <a:lnSpc>
                <a:spcPct val="100000"/>
              </a:lnSpc>
              <a:spcBef>
                <a:spcPts val="385"/>
              </a:spcBef>
              <a:buClr>
                <a:srgbClr val="000000"/>
              </a:buClr>
              <a:buChar char="•"/>
              <a:tabLst>
                <a:tab pos="201930" algn="l"/>
              </a:tabLst>
            </a:pPr>
            <a:r>
              <a:rPr sz="2300" u="heavy" spc="-3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Tarjeta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de </a:t>
            </a:r>
            <a:r>
              <a:rPr sz="2300" u="heavy" spc="-1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crédito,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debito,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2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factura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o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PSE.</a:t>
            </a:r>
            <a:endParaRPr sz="2300" dirty="0">
              <a:latin typeface="Calibri"/>
              <a:cs typeface="Calibri"/>
            </a:endParaRPr>
          </a:p>
          <a:p>
            <a:pPr marL="201930" indent="-189230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Char char="•"/>
              <a:tabLst>
                <a:tab pos="201930" algn="l"/>
              </a:tabLst>
            </a:pPr>
            <a:r>
              <a:rPr sz="2300" u="heavy" spc="-7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Tu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empresa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te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2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va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a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pagar</a:t>
            </a:r>
            <a:r>
              <a:rPr sz="2300" u="heavy" spc="-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 las Jornadas</a:t>
            </a:r>
            <a:endParaRPr sz="2300" dirty="0">
              <a:latin typeface="Calibri"/>
              <a:cs typeface="Calibri"/>
            </a:endParaRPr>
          </a:p>
          <a:p>
            <a:pPr marL="1518285">
              <a:lnSpc>
                <a:spcPct val="100000"/>
              </a:lnSpc>
              <a:spcBef>
                <a:spcPts val="245"/>
              </a:spcBef>
            </a:pP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¿Cuál</a:t>
            </a:r>
            <a:r>
              <a:rPr sz="3300" spc="-15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005C00"/>
                </a:solidFill>
                <a:latin typeface="Calibri"/>
                <a:cs typeface="Calibri"/>
              </a:rPr>
              <a:t>es</a:t>
            </a:r>
            <a:r>
              <a:rPr sz="3300" spc="-15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el</a:t>
            </a:r>
            <a:r>
              <a:rPr sz="3300" spc="-10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spc="-15" dirty="0">
                <a:solidFill>
                  <a:srgbClr val="005C00"/>
                </a:solidFill>
                <a:latin typeface="Calibri"/>
                <a:cs typeface="Calibri"/>
              </a:rPr>
              <a:t>valor</a:t>
            </a:r>
            <a:r>
              <a:rPr sz="3300" spc="-20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spc="5" dirty="0">
                <a:solidFill>
                  <a:srgbClr val="005C00"/>
                </a:solidFill>
                <a:latin typeface="Calibri"/>
                <a:cs typeface="Calibri"/>
              </a:rPr>
              <a:t>a</a:t>
            </a:r>
            <a:r>
              <a:rPr sz="3300" spc="-15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005C00"/>
                </a:solidFill>
                <a:latin typeface="Calibri"/>
                <a:cs typeface="Calibri"/>
              </a:rPr>
              <a:t>cancelar?</a:t>
            </a:r>
            <a:endParaRPr sz="33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44232" y="6079490"/>
            <a:ext cx="60769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u="sng" spc="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</a:t>
            </a:r>
            <a:r>
              <a:rPr sz="1400" u="sng" spc="3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O</a:t>
            </a:r>
            <a:r>
              <a:rPr sz="1400" u="sng" spc="-8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L</a:t>
            </a:r>
            <a:r>
              <a:rPr sz="1400" u="sng" spc="2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VE</a:t>
            </a:r>
            <a:r>
              <a:rPr sz="1400" u="sng" spc="2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R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3997" y="6145530"/>
            <a:ext cx="220154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5" dirty="0">
                <a:latin typeface="Calibri"/>
                <a:cs typeface="Calibri"/>
              </a:rPr>
              <a:t>*Indispensable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presentar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carné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vigente.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8" name="Imagen 7" descr="Tabla&#10;&#10;Descripción generada automáticamente">
            <a:extLst>
              <a:ext uri="{FF2B5EF4-FFF2-40B4-BE49-F238E27FC236}">
                <a16:creationId xmlns:a16="http://schemas.microsoft.com/office/drawing/2014/main" id="{7CB655ED-1423-3976-AFCA-0E67EB63F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712980"/>
            <a:ext cx="7073900" cy="22306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4665" y="2147112"/>
            <a:ext cx="6813550" cy="1129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75920">
              <a:lnSpc>
                <a:spcPct val="109700"/>
              </a:lnSpc>
              <a:spcBef>
                <a:spcPts val="95"/>
              </a:spcBef>
            </a:pPr>
            <a:r>
              <a:rPr spc="-15" dirty="0"/>
              <a:t>Directamente </a:t>
            </a:r>
            <a:r>
              <a:rPr dirty="0"/>
              <a:t>en la </a:t>
            </a:r>
            <a:r>
              <a:rPr spc="-10" dirty="0"/>
              <a:t>Universidad </a:t>
            </a:r>
            <a:r>
              <a:rPr spc="-15" dirty="0"/>
              <a:t>con </a:t>
            </a:r>
            <a:r>
              <a:rPr spc="-10" dirty="0"/>
              <a:t> </a:t>
            </a:r>
            <a:r>
              <a:rPr spc="-40" dirty="0"/>
              <a:t>Efectivo,</a:t>
            </a:r>
            <a:r>
              <a:rPr spc="-10" dirty="0"/>
              <a:t> </a:t>
            </a:r>
            <a:r>
              <a:rPr spc="-15" dirty="0"/>
              <a:t>tarjeta</a:t>
            </a:r>
            <a:r>
              <a:rPr spc="-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spc="-20" dirty="0"/>
              <a:t>crédito,</a:t>
            </a:r>
            <a:r>
              <a:rPr spc="-5" dirty="0"/>
              <a:t> </a:t>
            </a:r>
            <a:r>
              <a:rPr spc="-10" dirty="0"/>
              <a:t>débito </a:t>
            </a:r>
            <a:r>
              <a:rPr spc="5" dirty="0"/>
              <a:t>o</a:t>
            </a:r>
            <a:r>
              <a:rPr spc="-10" dirty="0"/>
              <a:t> </a:t>
            </a:r>
            <a:r>
              <a:rPr spc="-5" dirty="0"/>
              <a:t>PSE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518" y="3443732"/>
            <a:ext cx="8881745" cy="255524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2225" marR="5080" algn="just">
              <a:lnSpc>
                <a:spcPct val="91500"/>
              </a:lnSpc>
              <a:spcBef>
                <a:spcPts val="360"/>
              </a:spcBef>
            </a:pPr>
            <a:r>
              <a:rPr sz="2650" spc="-25" dirty="0">
                <a:latin typeface="Calibri"/>
                <a:cs typeface="Calibri"/>
              </a:rPr>
              <a:t>Pago</a:t>
            </a:r>
            <a:r>
              <a:rPr sz="2650" spc="-2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presencial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en</a:t>
            </a:r>
            <a:r>
              <a:rPr sz="2650" spc="-5" dirty="0">
                <a:latin typeface="Calibri"/>
                <a:cs typeface="Calibri"/>
              </a:rPr>
              <a:t> la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Universidad</a:t>
            </a:r>
            <a:r>
              <a:rPr sz="2650" spc="-5" dirty="0">
                <a:latin typeface="Calibri"/>
                <a:cs typeface="Calibri"/>
              </a:rPr>
              <a:t> Externado: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en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20" dirty="0">
                <a:latin typeface="Calibri"/>
                <a:cs typeface="Calibri"/>
              </a:rPr>
              <a:t>efectivo</a:t>
            </a:r>
            <a:r>
              <a:rPr sz="2650" spc="-1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o</a:t>
            </a:r>
            <a:r>
              <a:rPr sz="2650" spc="-5" dirty="0">
                <a:latin typeface="Calibri"/>
                <a:cs typeface="Calibri"/>
              </a:rPr>
              <a:t> a </a:t>
            </a:r>
            <a:r>
              <a:rPr sz="2650" spc="-585" dirty="0">
                <a:latin typeface="Calibri"/>
                <a:cs typeface="Calibri"/>
              </a:rPr>
              <a:t> </a:t>
            </a:r>
            <a:r>
              <a:rPr sz="2650" spc="-25" dirty="0">
                <a:latin typeface="Calibri"/>
                <a:cs typeface="Calibri"/>
              </a:rPr>
              <a:t>través </a:t>
            </a:r>
            <a:r>
              <a:rPr sz="2650" spc="-10" dirty="0">
                <a:latin typeface="Calibri"/>
                <a:cs typeface="Calibri"/>
              </a:rPr>
              <a:t>de </a:t>
            </a:r>
            <a:r>
              <a:rPr sz="2650" spc="-15" dirty="0">
                <a:latin typeface="Calibri"/>
                <a:cs typeface="Calibri"/>
              </a:rPr>
              <a:t>tarjetas </a:t>
            </a:r>
            <a:r>
              <a:rPr sz="2650" spc="-10" dirty="0">
                <a:latin typeface="Calibri"/>
                <a:cs typeface="Calibri"/>
              </a:rPr>
              <a:t>de </a:t>
            </a:r>
            <a:r>
              <a:rPr sz="2650" spc="-15" dirty="0">
                <a:latin typeface="Calibri"/>
                <a:cs typeface="Calibri"/>
              </a:rPr>
              <a:t>crédito </a:t>
            </a:r>
            <a:r>
              <a:rPr sz="2650" spc="-10" dirty="0">
                <a:latin typeface="Calibri"/>
                <a:cs typeface="Calibri"/>
              </a:rPr>
              <a:t>(Diners, </a:t>
            </a:r>
            <a:r>
              <a:rPr sz="2650" spc="-5" dirty="0">
                <a:latin typeface="Calibri"/>
                <a:cs typeface="Calibri"/>
              </a:rPr>
              <a:t>Visa, </a:t>
            </a:r>
            <a:r>
              <a:rPr sz="2650" spc="-10" dirty="0">
                <a:latin typeface="Calibri"/>
                <a:cs typeface="Calibri"/>
              </a:rPr>
              <a:t>American Express </a:t>
            </a:r>
            <a:r>
              <a:rPr sz="2650" spc="-5" dirty="0">
                <a:latin typeface="Calibri"/>
                <a:cs typeface="Calibri"/>
              </a:rPr>
              <a:t>y 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5" dirty="0">
                <a:latin typeface="Calibri"/>
                <a:cs typeface="Calibri"/>
              </a:rPr>
              <a:t>Master </a:t>
            </a:r>
            <a:r>
              <a:rPr sz="2650" spc="-10" dirty="0">
                <a:latin typeface="Calibri"/>
                <a:cs typeface="Calibri"/>
              </a:rPr>
              <a:t>Card) </a:t>
            </a:r>
            <a:r>
              <a:rPr sz="2650" spc="-5" dirty="0">
                <a:latin typeface="Calibri"/>
                <a:cs typeface="Calibri"/>
              </a:rPr>
              <a:t>y </a:t>
            </a:r>
            <a:r>
              <a:rPr sz="2650" spc="-10" dirty="0">
                <a:latin typeface="Calibri"/>
                <a:cs typeface="Calibri"/>
              </a:rPr>
              <a:t>débito </a:t>
            </a:r>
            <a:r>
              <a:rPr sz="2650" spc="-15" dirty="0">
                <a:latin typeface="Calibri"/>
                <a:cs typeface="Calibri"/>
              </a:rPr>
              <a:t>(Master </a:t>
            </a:r>
            <a:r>
              <a:rPr sz="2650" spc="-10" dirty="0">
                <a:latin typeface="Calibri"/>
                <a:cs typeface="Calibri"/>
              </a:rPr>
              <a:t>Card), mediante </a:t>
            </a:r>
            <a:r>
              <a:rPr sz="2650" spc="-20" dirty="0">
                <a:latin typeface="Calibri"/>
                <a:cs typeface="Calibri"/>
              </a:rPr>
              <a:t>datafono </a:t>
            </a:r>
            <a:r>
              <a:rPr sz="2650" spc="-10" dirty="0">
                <a:latin typeface="Calibri"/>
                <a:cs typeface="Calibri"/>
              </a:rPr>
              <a:t>en </a:t>
            </a:r>
            <a:r>
              <a:rPr sz="2650" spc="-5" dirty="0">
                <a:latin typeface="Calibri"/>
                <a:cs typeface="Calibri"/>
              </a:rPr>
              <a:t>la 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5" dirty="0">
                <a:latin typeface="Calibri"/>
                <a:cs typeface="Calibri"/>
              </a:rPr>
              <a:t>ventanilla </a:t>
            </a:r>
            <a:r>
              <a:rPr sz="2650" spc="-5" dirty="0">
                <a:latin typeface="Calibri"/>
                <a:cs typeface="Calibri"/>
              </a:rPr>
              <a:t>de la oficina de la </a:t>
            </a:r>
            <a:r>
              <a:rPr sz="2650" spc="-30" dirty="0">
                <a:latin typeface="Calibri"/>
                <a:cs typeface="Calibri"/>
              </a:rPr>
              <a:t>PAGADURÍA </a:t>
            </a:r>
            <a:r>
              <a:rPr sz="2650" spc="-10" dirty="0">
                <a:latin typeface="Calibri"/>
                <a:cs typeface="Calibri"/>
              </a:rPr>
              <a:t>(Edificio </a:t>
            </a:r>
            <a:r>
              <a:rPr sz="2650" spc="5" dirty="0">
                <a:latin typeface="Calibri"/>
                <a:cs typeface="Calibri"/>
              </a:rPr>
              <a:t>A, </a:t>
            </a:r>
            <a:r>
              <a:rPr sz="2650" spc="-5" dirty="0">
                <a:latin typeface="Calibri"/>
                <a:cs typeface="Calibri"/>
              </a:rPr>
              <a:t>Piso 4)de la 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Universidad.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Nota: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15" dirty="0">
                <a:latin typeface="Calibri"/>
                <a:cs typeface="Calibri"/>
              </a:rPr>
              <a:t>deberá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5" dirty="0">
                <a:latin typeface="Calibri"/>
                <a:cs typeface="Calibri"/>
              </a:rPr>
              <a:t>llevar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el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5" dirty="0">
                <a:latin typeface="Calibri"/>
                <a:cs typeface="Calibri"/>
              </a:rPr>
              <a:t>recibo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impreso.</a:t>
            </a:r>
            <a:endParaRPr sz="2650">
              <a:latin typeface="Calibri"/>
              <a:cs typeface="Calibri"/>
            </a:endParaRPr>
          </a:p>
          <a:p>
            <a:pPr marL="12700" algn="just">
              <a:lnSpc>
                <a:spcPts val="1645"/>
              </a:lnSpc>
            </a:pPr>
            <a:r>
              <a:rPr sz="1400" spc="15" dirty="0">
                <a:latin typeface="Calibri"/>
                <a:cs typeface="Calibri"/>
              </a:rPr>
              <a:t>Importante: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La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oficina</a:t>
            </a:r>
            <a:r>
              <a:rPr sz="1400" spc="20" dirty="0">
                <a:latin typeface="Calibri"/>
                <a:cs typeface="Calibri"/>
              </a:rPr>
              <a:t> de </a:t>
            </a:r>
            <a:r>
              <a:rPr sz="1400" spc="10" dirty="0">
                <a:latin typeface="Calibri"/>
                <a:cs typeface="Calibri"/>
              </a:rPr>
              <a:t>PAGADURÍA</a:t>
            </a:r>
            <a:r>
              <a:rPr sz="1400" spc="20" dirty="0">
                <a:latin typeface="Calibri"/>
                <a:cs typeface="Calibri"/>
              </a:rPr>
              <a:t> de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la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Universidad,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está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ubicada</a:t>
            </a:r>
            <a:r>
              <a:rPr sz="1400" spc="20" dirty="0">
                <a:latin typeface="Calibri"/>
                <a:cs typeface="Calibri"/>
              </a:rPr>
              <a:t> en </a:t>
            </a:r>
            <a:r>
              <a:rPr sz="1400" spc="10" dirty="0">
                <a:latin typeface="Calibri"/>
                <a:cs typeface="Calibri"/>
              </a:rPr>
              <a:t>la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Calle </a:t>
            </a:r>
            <a:r>
              <a:rPr sz="1400" spc="20" dirty="0">
                <a:latin typeface="Calibri"/>
                <a:cs typeface="Calibri"/>
              </a:rPr>
              <a:t>12 No.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1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–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17 </a:t>
            </a:r>
            <a:r>
              <a:rPr sz="1400" spc="10" dirty="0">
                <a:latin typeface="Calibri"/>
                <a:cs typeface="Calibri"/>
              </a:rPr>
              <a:t>Este,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Bloque A,</a:t>
            </a:r>
            <a:endParaRPr sz="1400">
              <a:latin typeface="Calibri"/>
              <a:cs typeface="Calibri"/>
            </a:endParaRPr>
          </a:p>
          <a:p>
            <a:pPr marL="18415" marR="142240" indent="-6350">
              <a:lnSpc>
                <a:spcPts val="1610"/>
              </a:lnSpc>
              <a:spcBef>
                <a:spcPts val="280"/>
              </a:spcBef>
            </a:pPr>
            <a:r>
              <a:rPr sz="1400" spc="15" dirty="0">
                <a:latin typeface="Calibri"/>
                <a:cs typeface="Calibri"/>
              </a:rPr>
              <a:t>Piso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4º. </a:t>
            </a:r>
            <a:r>
              <a:rPr sz="14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Horario</a:t>
            </a:r>
            <a:r>
              <a:rPr sz="14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</a:t>
            </a:r>
            <a:r>
              <a:rPr sz="14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atención</a:t>
            </a:r>
            <a:r>
              <a:rPr sz="1400" spc="15" dirty="0">
                <a:latin typeface="Calibri"/>
                <a:cs typeface="Calibri"/>
              </a:rPr>
              <a:t>, </a:t>
            </a:r>
            <a:r>
              <a:rPr sz="1400" spc="20" dirty="0">
                <a:latin typeface="Calibri"/>
                <a:cs typeface="Calibri"/>
              </a:rPr>
              <a:t>lunes </a:t>
            </a:r>
            <a:r>
              <a:rPr sz="1400" spc="15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viernes</a:t>
            </a:r>
            <a:r>
              <a:rPr sz="1400" spc="20" dirty="0">
                <a:latin typeface="Calibri"/>
                <a:cs typeface="Calibri"/>
              </a:rPr>
              <a:t> de </a:t>
            </a:r>
            <a:r>
              <a:rPr sz="1400" spc="15" dirty="0">
                <a:latin typeface="Calibri"/>
                <a:cs typeface="Calibri"/>
              </a:rPr>
              <a:t>7:30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a.m. a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6:00</a:t>
            </a:r>
            <a:r>
              <a:rPr sz="1400" spc="20" dirty="0">
                <a:latin typeface="Calibri"/>
                <a:cs typeface="Calibri"/>
              </a:rPr>
              <a:t> p.m. jornada </a:t>
            </a:r>
            <a:r>
              <a:rPr sz="1400" spc="15" dirty="0">
                <a:latin typeface="Calibri"/>
                <a:cs typeface="Calibri"/>
              </a:rPr>
              <a:t>continua; </a:t>
            </a:r>
            <a:r>
              <a:rPr sz="1400" spc="20" dirty="0">
                <a:latin typeface="Calibri"/>
                <a:cs typeface="Calibri"/>
              </a:rPr>
              <a:t>sábados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de </a:t>
            </a:r>
            <a:r>
              <a:rPr sz="1400" spc="15" dirty="0">
                <a:latin typeface="Calibri"/>
                <a:cs typeface="Calibri"/>
              </a:rPr>
              <a:t>9:00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a.m.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a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12:00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m.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4232" y="2209291"/>
            <a:ext cx="60769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u="sng" spc="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</a:t>
            </a:r>
            <a:r>
              <a:rPr sz="1400" u="sng" spc="3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O</a:t>
            </a:r>
            <a:r>
              <a:rPr sz="1400" u="sng" spc="-8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L</a:t>
            </a:r>
            <a:r>
              <a:rPr sz="1400" u="sng" spc="2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VE</a:t>
            </a:r>
            <a:r>
              <a:rPr sz="1400" u="sng" spc="2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5664" y="2428747"/>
            <a:ext cx="72053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6730" marR="5080" indent="-1764664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Descargar</a:t>
            </a:r>
            <a:r>
              <a:rPr sz="3600" spc="-15" dirty="0"/>
              <a:t> </a:t>
            </a:r>
            <a:r>
              <a:rPr sz="3600" spc="-20" dirty="0"/>
              <a:t>factura,</a:t>
            </a:r>
            <a:r>
              <a:rPr sz="3600" spc="-10" dirty="0"/>
              <a:t> </a:t>
            </a:r>
            <a:r>
              <a:rPr sz="3600" spc="-15" dirty="0"/>
              <a:t>pagar con</a:t>
            </a:r>
            <a:r>
              <a:rPr sz="3600" spc="-5" dirty="0"/>
              <a:t> </a:t>
            </a:r>
            <a:r>
              <a:rPr sz="3600" spc="-20" dirty="0"/>
              <a:t>tarjeta</a:t>
            </a:r>
            <a:r>
              <a:rPr sz="3600" spc="-5" dirty="0"/>
              <a:t> </a:t>
            </a:r>
            <a:r>
              <a:rPr sz="3600" dirty="0"/>
              <a:t>de </a:t>
            </a:r>
            <a:r>
              <a:rPr sz="3600" spc="-800" dirty="0"/>
              <a:t> </a:t>
            </a:r>
            <a:r>
              <a:rPr sz="3600" spc="-25" dirty="0"/>
              <a:t>crédito,</a:t>
            </a:r>
            <a:r>
              <a:rPr sz="3600" spc="-5" dirty="0"/>
              <a:t> </a:t>
            </a:r>
            <a:r>
              <a:rPr sz="3600" spc="-10" dirty="0"/>
              <a:t>débito</a:t>
            </a:r>
            <a:r>
              <a:rPr sz="3600" spc="-5" dirty="0"/>
              <a:t> </a:t>
            </a:r>
            <a:r>
              <a:rPr sz="3600" dirty="0"/>
              <a:t>o</a:t>
            </a:r>
            <a:r>
              <a:rPr sz="3600" spc="-10" dirty="0"/>
              <a:t> </a:t>
            </a:r>
            <a:r>
              <a:rPr sz="3600" dirty="0"/>
              <a:t>PSE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84951" y="2173325"/>
            <a:ext cx="3437890" cy="259143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1250315">
              <a:lnSpc>
                <a:spcPct val="103000"/>
              </a:lnSpc>
              <a:spcBef>
                <a:spcPts val="254"/>
              </a:spcBef>
              <a:tabLst>
                <a:tab pos="361950" algn="l"/>
                <a:tab pos="874394" algn="l"/>
                <a:tab pos="941069" algn="l"/>
                <a:tab pos="1161415" algn="l"/>
                <a:tab pos="1343660" algn="l"/>
                <a:tab pos="1871980" algn="l"/>
                <a:tab pos="1901825" algn="l"/>
                <a:tab pos="1984375" algn="l"/>
                <a:tab pos="2221230" algn="l"/>
                <a:tab pos="2546985" algn="l"/>
                <a:tab pos="2827020" algn="l"/>
                <a:tab pos="2999105" algn="l"/>
                <a:tab pos="3247390" algn="l"/>
              </a:tabLst>
            </a:pPr>
            <a:r>
              <a:rPr sz="1950" spc="-10" dirty="0">
                <a:latin typeface="Calibri"/>
                <a:cs typeface="Calibri"/>
              </a:rPr>
              <a:t>Ingrese</a:t>
            </a:r>
            <a:r>
              <a:rPr sz="1950" spc="-5" dirty="0">
                <a:latin typeface="Calibri"/>
                <a:cs typeface="Calibri"/>
              </a:rPr>
              <a:t> a </a:t>
            </a:r>
            <a:r>
              <a:rPr sz="1950" dirty="0">
                <a:latin typeface="Calibri"/>
                <a:cs typeface="Calibri"/>
              </a:rPr>
              <a:t> </a:t>
            </a:r>
            <a:r>
              <a:rPr sz="1950" u="heavy" spc="-15" dirty="0">
                <a:solidFill>
                  <a:srgbClr val="0000FF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  <a:hlinkClick r:id="rId2"/>
              </a:rPr>
              <a:t>www.uexternado.edu.co</a:t>
            </a:r>
            <a:r>
              <a:rPr sz="1950" u="heavy" spc="75" dirty="0">
                <a:solidFill>
                  <a:srgbClr val="0000FF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950" spc="-5" dirty="0">
                <a:latin typeface="Calibri"/>
                <a:cs typeface="Calibri"/>
                <a:hlinkClick r:id="rId2"/>
              </a:rPr>
              <a:t>y</a:t>
            </a:r>
            <a:r>
              <a:rPr sz="1950" spc="70" dirty="0">
                <a:latin typeface="Calibri"/>
                <a:cs typeface="Calibri"/>
                <a:hlinkClick r:id="rId2"/>
              </a:rPr>
              <a:t> </a:t>
            </a:r>
            <a:r>
              <a:rPr sz="1950" spc="-5" dirty="0">
                <a:latin typeface="Calibri"/>
                <a:cs typeface="Calibri"/>
              </a:rPr>
              <a:t>deslice </a:t>
            </a:r>
            <a:r>
              <a:rPr sz="1950" spc="-425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el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5" dirty="0">
                <a:latin typeface="Calibri"/>
                <a:cs typeface="Calibri"/>
              </a:rPr>
              <a:t>cu</a:t>
            </a:r>
            <a:r>
              <a:rPr sz="1950" spc="-40" dirty="0">
                <a:latin typeface="Calibri"/>
                <a:cs typeface="Calibri"/>
              </a:rPr>
              <a:t>r</a:t>
            </a:r>
            <a:r>
              <a:rPr sz="1950" spc="-5" dirty="0">
                <a:latin typeface="Calibri"/>
                <a:cs typeface="Calibri"/>
              </a:rPr>
              <a:t>sor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5" dirty="0">
                <a:latin typeface="Calibri"/>
                <a:cs typeface="Calibri"/>
              </a:rPr>
              <a:t>ha</a:t>
            </a:r>
            <a:r>
              <a:rPr sz="1950" spc="-25" dirty="0">
                <a:latin typeface="Calibri"/>
                <a:cs typeface="Calibri"/>
              </a:rPr>
              <a:t>s</a:t>
            </a:r>
            <a:r>
              <a:rPr sz="1950" spc="-30" dirty="0">
                <a:latin typeface="Calibri"/>
                <a:cs typeface="Calibri"/>
              </a:rPr>
              <a:t>t</a:t>
            </a:r>
            <a:r>
              <a:rPr sz="1950" spc="-5" dirty="0">
                <a:latin typeface="Calibri"/>
                <a:cs typeface="Calibri"/>
              </a:rPr>
              <a:t>a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5" dirty="0">
                <a:latin typeface="Calibri"/>
                <a:cs typeface="Calibri"/>
              </a:rPr>
              <a:t>el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10" dirty="0">
                <a:latin typeface="Calibri"/>
                <a:cs typeface="Calibri"/>
              </a:rPr>
              <a:t>fi</a:t>
            </a:r>
            <a:r>
              <a:rPr sz="1950" spc="-5" dirty="0">
                <a:latin typeface="Calibri"/>
                <a:cs typeface="Calibri"/>
              </a:rPr>
              <a:t>nal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5" dirty="0">
                <a:latin typeface="Calibri"/>
                <a:cs typeface="Calibri"/>
              </a:rPr>
              <a:t>de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430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la  página.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45" dirty="0">
                <a:latin typeface="Calibri"/>
                <a:cs typeface="Calibri"/>
              </a:rPr>
              <a:t>P</a:t>
            </a:r>
            <a:r>
              <a:rPr sz="1950" spc="-5" dirty="0">
                <a:latin typeface="Calibri"/>
                <a:cs typeface="Calibri"/>
              </a:rPr>
              <a:t>or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45" dirty="0">
                <a:latin typeface="Calibri"/>
                <a:cs typeface="Calibri"/>
              </a:rPr>
              <a:t>f</a:t>
            </a:r>
            <a:r>
              <a:rPr sz="1950" spc="-35" dirty="0">
                <a:latin typeface="Calibri"/>
                <a:cs typeface="Calibri"/>
              </a:rPr>
              <a:t>a</a:t>
            </a:r>
            <a:r>
              <a:rPr sz="1950" spc="-20" dirty="0">
                <a:latin typeface="Calibri"/>
                <a:cs typeface="Calibri"/>
              </a:rPr>
              <a:t>v</a:t>
            </a:r>
            <a:r>
              <a:rPr sz="1950" spc="-5" dirty="0">
                <a:latin typeface="Calibri"/>
                <a:cs typeface="Calibri"/>
              </a:rPr>
              <a:t>or</a:t>
            </a:r>
            <a:r>
              <a:rPr sz="1950" dirty="0">
                <a:latin typeface="Calibri"/>
                <a:cs typeface="Calibri"/>
              </a:rPr>
              <a:t>			</a:t>
            </a:r>
            <a:r>
              <a:rPr sz="1950" spc="-5" dirty="0">
                <a:latin typeface="Calibri"/>
                <a:cs typeface="Calibri"/>
              </a:rPr>
              <a:t>dele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5" dirty="0">
                <a:latin typeface="Calibri"/>
                <a:cs typeface="Calibri"/>
              </a:rPr>
              <a:t>clic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5" dirty="0">
                <a:latin typeface="Calibri"/>
                <a:cs typeface="Calibri"/>
              </a:rPr>
              <a:t>a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5" dirty="0">
                <a:latin typeface="Calibri"/>
                <a:cs typeface="Calibri"/>
              </a:rPr>
              <a:t>la  opción</a:t>
            </a:r>
            <a:r>
              <a:rPr sz="1950" dirty="0">
                <a:latin typeface="Calibri"/>
                <a:cs typeface="Calibri"/>
              </a:rPr>
              <a:t>		</a:t>
            </a:r>
            <a:r>
              <a:rPr sz="1950" spc="-5" dirty="0">
                <a:latin typeface="Calibri"/>
                <a:cs typeface="Calibri"/>
              </a:rPr>
              <a:t>“</a:t>
            </a:r>
            <a:r>
              <a:rPr sz="1950" spc="-45" dirty="0">
                <a:latin typeface="Calibri"/>
                <a:cs typeface="Calibri"/>
              </a:rPr>
              <a:t>P</a:t>
            </a:r>
            <a:r>
              <a:rPr sz="1950" spc="-5" dirty="0">
                <a:latin typeface="Calibri"/>
                <a:cs typeface="Calibri"/>
              </a:rPr>
              <a:t>ague</a:t>
            </a:r>
            <a:r>
              <a:rPr sz="1950" dirty="0">
                <a:latin typeface="Calibri"/>
                <a:cs typeface="Calibri"/>
              </a:rPr>
              <a:t>		</a:t>
            </a:r>
            <a:r>
              <a:rPr sz="1950" spc="-45" dirty="0">
                <a:latin typeface="Calibri"/>
                <a:cs typeface="Calibri"/>
              </a:rPr>
              <a:t>f</a:t>
            </a:r>
            <a:r>
              <a:rPr sz="1950" spc="-5" dirty="0">
                <a:latin typeface="Calibri"/>
                <a:cs typeface="Calibri"/>
              </a:rPr>
              <a:t>ácil</a:t>
            </a:r>
            <a:r>
              <a:rPr sz="1950" dirty="0">
                <a:latin typeface="Calibri"/>
                <a:cs typeface="Calibri"/>
              </a:rPr>
              <a:t>	</a:t>
            </a:r>
            <a:r>
              <a:rPr sz="1950" spc="-375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se</a:t>
            </a:r>
            <a:r>
              <a:rPr sz="1950" spc="15" dirty="0">
                <a:latin typeface="Calibri"/>
                <a:cs typeface="Calibri"/>
              </a:rPr>
              <a:t>r</a:t>
            </a:r>
            <a:r>
              <a:rPr sz="1950" spc="-5" dirty="0">
                <a:latin typeface="Calibri"/>
                <a:cs typeface="Calibri"/>
              </a:rPr>
              <a:t>vicios  adicionales”</a:t>
            </a:r>
            <a:endParaRPr sz="1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150">
              <a:latin typeface="Calibri"/>
              <a:cs typeface="Calibri"/>
            </a:endParaRPr>
          </a:p>
          <a:p>
            <a:pPr marR="278765" algn="r">
              <a:lnSpc>
                <a:spcPct val="100000"/>
              </a:lnSpc>
            </a:pPr>
            <a:r>
              <a:rPr sz="1400" u="sng" spc="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VOLVER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3876" y="2227460"/>
            <a:ext cx="4642485" cy="2485390"/>
            <a:chOff x="253876" y="2227460"/>
            <a:chExt cx="4642485" cy="24853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636" y="2227460"/>
              <a:ext cx="4222817" cy="24853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6162" y="2232031"/>
              <a:ext cx="4218305" cy="2476500"/>
            </a:xfrm>
            <a:custGeom>
              <a:avLst/>
              <a:gdLst/>
              <a:ahLst/>
              <a:cxnLst/>
              <a:rect l="l" t="t" r="r" b="b"/>
              <a:pathLst>
                <a:path w="4218305" h="2476500">
                  <a:moveTo>
                    <a:pt x="0" y="0"/>
                  </a:moveTo>
                  <a:lnTo>
                    <a:pt x="4218243" y="0"/>
                  </a:lnTo>
                  <a:lnTo>
                    <a:pt x="4218243" y="2476180"/>
                  </a:lnTo>
                  <a:lnTo>
                    <a:pt x="0" y="247618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60474" y="3998118"/>
              <a:ext cx="730250" cy="433070"/>
            </a:xfrm>
            <a:custGeom>
              <a:avLst/>
              <a:gdLst/>
              <a:ahLst/>
              <a:cxnLst/>
              <a:rect l="l" t="t" r="r" b="b"/>
              <a:pathLst>
                <a:path w="730250" h="433070">
                  <a:moveTo>
                    <a:pt x="217923" y="0"/>
                  </a:moveTo>
                  <a:lnTo>
                    <a:pt x="0" y="216380"/>
                  </a:lnTo>
                  <a:lnTo>
                    <a:pt x="217923" y="432760"/>
                  </a:lnTo>
                  <a:lnTo>
                    <a:pt x="217923" y="324570"/>
                  </a:lnTo>
                  <a:lnTo>
                    <a:pt x="729964" y="324570"/>
                  </a:lnTo>
                  <a:lnTo>
                    <a:pt x="729964" y="108190"/>
                  </a:lnTo>
                  <a:lnTo>
                    <a:pt x="217923" y="108190"/>
                  </a:lnTo>
                  <a:lnTo>
                    <a:pt x="217923" y="0"/>
                  </a:lnTo>
                  <a:close/>
                </a:path>
              </a:pathLst>
            </a:custGeom>
            <a:solidFill>
              <a:srgbClr val="5B9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60474" y="3998118"/>
              <a:ext cx="730250" cy="433070"/>
            </a:xfrm>
            <a:custGeom>
              <a:avLst/>
              <a:gdLst/>
              <a:ahLst/>
              <a:cxnLst/>
              <a:rect l="l" t="t" r="r" b="b"/>
              <a:pathLst>
                <a:path w="730250" h="433070">
                  <a:moveTo>
                    <a:pt x="729964" y="324570"/>
                  </a:moveTo>
                  <a:lnTo>
                    <a:pt x="217922" y="324570"/>
                  </a:lnTo>
                  <a:lnTo>
                    <a:pt x="217922" y="432760"/>
                  </a:lnTo>
                  <a:lnTo>
                    <a:pt x="0" y="216380"/>
                  </a:lnTo>
                  <a:lnTo>
                    <a:pt x="217922" y="0"/>
                  </a:lnTo>
                  <a:lnTo>
                    <a:pt x="217922" y="108190"/>
                  </a:lnTo>
                  <a:lnTo>
                    <a:pt x="729964" y="108190"/>
                  </a:lnTo>
                  <a:lnTo>
                    <a:pt x="729964" y="324570"/>
                  </a:lnTo>
                  <a:close/>
                </a:path>
              </a:pathLst>
            </a:custGeom>
            <a:ln w="10668">
              <a:solidFill>
                <a:srgbClr val="406F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34267" y="4450689"/>
            <a:ext cx="852169" cy="723900"/>
            <a:chOff x="5134267" y="4450689"/>
            <a:chExt cx="852169" cy="7239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4267" y="4450689"/>
              <a:ext cx="851878" cy="72380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26396" y="4745206"/>
              <a:ext cx="67166" cy="11635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7052" y="2227460"/>
            <a:ext cx="5876544" cy="25527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3810" y="3375793"/>
            <a:ext cx="741045" cy="447040"/>
            <a:chOff x="3043810" y="3375793"/>
            <a:chExt cx="741045" cy="447040"/>
          </a:xfrm>
        </p:grpSpPr>
        <p:sp>
          <p:nvSpPr>
            <p:cNvPr id="4" name="object 4"/>
            <p:cNvSpPr/>
            <p:nvPr/>
          </p:nvSpPr>
          <p:spPr>
            <a:xfrm>
              <a:off x="3049144" y="3381127"/>
              <a:ext cx="730250" cy="436245"/>
            </a:xfrm>
            <a:custGeom>
              <a:avLst/>
              <a:gdLst/>
              <a:ahLst/>
              <a:cxnLst/>
              <a:rect l="l" t="t" r="r" b="b"/>
              <a:pathLst>
                <a:path w="730250" h="436245">
                  <a:moveTo>
                    <a:pt x="512063" y="0"/>
                  </a:moveTo>
                  <a:lnTo>
                    <a:pt x="512063" y="109727"/>
                  </a:lnTo>
                  <a:lnTo>
                    <a:pt x="0" y="109727"/>
                  </a:lnTo>
                  <a:lnTo>
                    <a:pt x="0" y="327660"/>
                  </a:lnTo>
                  <a:lnTo>
                    <a:pt x="512063" y="327660"/>
                  </a:lnTo>
                  <a:lnTo>
                    <a:pt x="512063" y="435863"/>
                  </a:lnTo>
                  <a:lnTo>
                    <a:pt x="729996" y="217931"/>
                  </a:lnTo>
                  <a:lnTo>
                    <a:pt x="512063" y="0"/>
                  </a:lnTo>
                  <a:close/>
                </a:path>
              </a:pathLst>
            </a:custGeom>
            <a:solidFill>
              <a:srgbClr val="5B9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9144" y="3381127"/>
              <a:ext cx="730250" cy="436245"/>
            </a:xfrm>
            <a:custGeom>
              <a:avLst/>
              <a:gdLst/>
              <a:ahLst/>
              <a:cxnLst/>
              <a:rect l="l" t="t" r="r" b="b"/>
              <a:pathLst>
                <a:path w="730250" h="436245">
                  <a:moveTo>
                    <a:pt x="0" y="109728"/>
                  </a:moveTo>
                  <a:lnTo>
                    <a:pt x="512064" y="109728"/>
                  </a:lnTo>
                  <a:lnTo>
                    <a:pt x="512064" y="0"/>
                  </a:lnTo>
                  <a:lnTo>
                    <a:pt x="729996" y="217932"/>
                  </a:lnTo>
                  <a:lnTo>
                    <a:pt x="512064" y="435864"/>
                  </a:lnTo>
                  <a:lnTo>
                    <a:pt x="512064" y="327660"/>
                  </a:lnTo>
                  <a:lnTo>
                    <a:pt x="0" y="327660"/>
                  </a:lnTo>
                  <a:lnTo>
                    <a:pt x="0" y="109728"/>
                  </a:lnTo>
                  <a:close/>
                </a:path>
              </a:pathLst>
            </a:custGeom>
            <a:ln w="10668">
              <a:solidFill>
                <a:srgbClr val="406F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43567" y="3260815"/>
            <a:ext cx="326390" cy="158750"/>
          </a:xfrm>
          <a:custGeom>
            <a:avLst/>
            <a:gdLst/>
            <a:ahLst/>
            <a:cxnLst/>
            <a:rect l="l" t="t" r="r" b="b"/>
            <a:pathLst>
              <a:path w="326389" h="158750">
                <a:moveTo>
                  <a:pt x="44964" y="0"/>
                </a:moveTo>
                <a:lnTo>
                  <a:pt x="6107" y="0"/>
                </a:lnTo>
                <a:lnTo>
                  <a:pt x="4193" y="703"/>
                </a:lnTo>
                <a:lnTo>
                  <a:pt x="843" y="3415"/>
                </a:lnTo>
                <a:lnTo>
                  <a:pt x="0" y="5706"/>
                </a:lnTo>
                <a:lnTo>
                  <a:pt x="0" y="153501"/>
                </a:lnTo>
                <a:lnTo>
                  <a:pt x="8357" y="156715"/>
                </a:lnTo>
                <a:lnTo>
                  <a:pt x="12376" y="156715"/>
                </a:lnTo>
                <a:lnTo>
                  <a:pt x="20734" y="96681"/>
                </a:lnTo>
                <a:lnTo>
                  <a:pt x="48098" y="96681"/>
                </a:lnTo>
                <a:lnTo>
                  <a:pt x="56396" y="95476"/>
                </a:lnTo>
                <a:lnTo>
                  <a:pt x="70300" y="90653"/>
                </a:lnTo>
                <a:lnTo>
                  <a:pt x="76166" y="87238"/>
                </a:lnTo>
                <a:lnTo>
                  <a:pt x="84340" y="79683"/>
                </a:lnTo>
                <a:lnTo>
                  <a:pt x="20734" y="79683"/>
                </a:lnTo>
                <a:lnTo>
                  <a:pt x="20734" y="17118"/>
                </a:lnTo>
                <a:lnTo>
                  <a:pt x="86612" y="17118"/>
                </a:lnTo>
                <a:lnTo>
                  <a:pt x="83259" y="13059"/>
                </a:lnTo>
                <a:lnTo>
                  <a:pt x="48199" y="140"/>
                </a:lnTo>
                <a:lnTo>
                  <a:pt x="44964" y="0"/>
                </a:lnTo>
                <a:close/>
              </a:path>
              <a:path w="326389" h="158750">
                <a:moveTo>
                  <a:pt x="86612" y="17118"/>
                </a:moveTo>
                <a:lnTo>
                  <a:pt x="43437" y="17118"/>
                </a:lnTo>
                <a:lnTo>
                  <a:pt x="47075" y="17399"/>
                </a:lnTo>
                <a:lnTo>
                  <a:pt x="54549" y="18524"/>
                </a:lnTo>
                <a:lnTo>
                  <a:pt x="74018" y="41027"/>
                </a:lnTo>
                <a:lnTo>
                  <a:pt x="74018" y="52038"/>
                </a:lnTo>
                <a:lnTo>
                  <a:pt x="45688" y="79683"/>
                </a:lnTo>
                <a:lnTo>
                  <a:pt x="84340" y="79683"/>
                </a:lnTo>
                <a:lnTo>
                  <a:pt x="85731" y="78398"/>
                </a:lnTo>
                <a:lnTo>
                  <a:pt x="89408" y="73054"/>
                </a:lnTo>
                <a:lnTo>
                  <a:pt x="94551" y="60516"/>
                </a:lnTo>
                <a:lnTo>
                  <a:pt x="95836" y="53484"/>
                </a:lnTo>
                <a:lnTo>
                  <a:pt x="95836" y="39822"/>
                </a:lnTo>
                <a:lnTo>
                  <a:pt x="95013" y="34457"/>
                </a:lnTo>
                <a:lnTo>
                  <a:pt x="91718" y="24733"/>
                </a:lnTo>
                <a:lnTo>
                  <a:pt x="89367" y="20453"/>
                </a:lnTo>
                <a:lnTo>
                  <a:pt x="86612" y="17118"/>
                </a:lnTo>
                <a:close/>
              </a:path>
              <a:path w="326389" h="158750">
                <a:moveTo>
                  <a:pt x="182383" y="39058"/>
                </a:moveTo>
                <a:lnTo>
                  <a:pt x="164221" y="39058"/>
                </a:lnTo>
                <a:lnTo>
                  <a:pt x="156143" y="40544"/>
                </a:lnTo>
                <a:lnTo>
                  <a:pt x="123856" y="67849"/>
                </a:lnTo>
                <a:lnTo>
                  <a:pt x="118130" y="90854"/>
                </a:lnTo>
                <a:lnTo>
                  <a:pt x="118130" y="108856"/>
                </a:lnTo>
                <a:lnTo>
                  <a:pt x="135690" y="147794"/>
                </a:lnTo>
                <a:lnTo>
                  <a:pt x="162251" y="158282"/>
                </a:lnTo>
                <a:lnTo>
                  <a:pt x="180334" y="158282"/>
                </a:lnTo>
                <a:lnTo>
                  <a:pt x="188391" y="156776"/>
                </a:lnTo>
                <a:lnTo>
                  <a:pt x="202294" y="150749"/>
                </a:lnTo>
                <a:lnTo>
                  <a:pt x="208080" y="146549"/>
                </a:lnTo>
                <a:lnTo>
                  <a:pt x="212392" y="141526"/>
                </a:lnTo>
                <a:lnTo>
                  <a:pt x="165788" y="141526"/>
                </a:lnTo>
                <a:lnTo>
                  <a:pt x="160436" y="140381"/>
                </a:lnTo>
                <a:lnTo>
                  <a:pt x="138823" y="105120"/>
                </a:lnTo>
                <a:lnTo>
                  <a:pt x="138744" y="92181"/>
                </a:lnTo>
                <a:lnTo>
                  <a:pt x="139412" y="86475"/>
                </a:lnTo>
                <a:lnTo>
                  <a:pt x="166762" y="55694"/>
                </a:lnTo>
                <a:lnTo>
                  <a:pt x="214313" y="55694"/>
                </a:lnTo>
                <a:lnTo>
                  <a:pt x="208945" y="49546"/>
                </a:lnTo>
                <a:lnTo>
                  <a:pt x="203419" y="45688"/>
                </a:lnTo>
                <a:lnTo>
                  <a:pt x="190159" y="40384"/>
                </a:lnTo>
                <a:lnTo>
                  <a:pt x="182383" y="39058"/>
                </a:lnTo>
                <a:close/>
              </a:path>
              <a:path w="326389" h="158750">
                <a:moveTo>
                  <a:pt x="214313" y="55694"/>
                </a:moveTo>
                <a:lnTo>
                  <a:pt x="179087" y="55694"/>
                </a:lnTo>
                <a:lnTo>
                  <a:pt x="184440" y="56840"/>
                </a:lnTo>
                <a:lnTo>
                  <a:pt x="193058" y="61441"/>
                </a:lnTo>
                <a:lnTo>
                  <a:pt x="206011" y="105120"/>
                </a:lnTo>
                <a:lnTo>
                  <a:pt x="205362" y="110867"/>
                </a:lnTo>
                <a:lnTo>
                  <a:pt x="178034" y="141526"/>
                </a:lnTo>
                <a:lnTo>
                  <a:pt x="212392" y="141526"/>
                </a:lnTo>
                <a:lnTo>
                  <a:pt x="217323" y="135780"/>
                </a:lnTo>
                <a:lnTo>
                  <a:pt x="220799" y="129371"/>
                </a:lnTo>
                <a:lnTo>
                  <a:pt x="225460" y="114503"/>
                </a:lnTo>
                <a:lnTo>
                  <a:pt x="226626" y="106366"/>
                </a:lnTo>
                <a:lnTo>
                  <a:pt x="226626" y="88444"/>
                </a:lnTo>
                <a:lnTo>
                  <a:pt x="225520" y="80286"/>
                </a:lnTo>
                <a:lnTo>
                  <a:pt x="221100" y="65820"/>
                </a:lnTo>
                <a:lnTo>
                  <a:pt x="217785" y="59672"/>
                </a:lnTo>
                <a:lnTo>
                  <a:pt x="214313" y="55694"/>
                </a:lnTo>
                <a:close/>
              </a:path>
              <a:path w="326389" h="158750">
                <a:moveTo>
                  <a:pt x="273693" y="40746"/>
                </a:moveTo>
                <a:lnTo>
                  <a:pt x="270078" y="40746"/>
                </a:lnTo>
                <a:lnTo>
                  <a:pt x="268591" y="40806"/>
                </a:lnTo>
                <a:lnTo>
                  <a:pt x="262884" y="153621"/>
                </a:lnTo>
                <a:lnTo>
                  <a:pt x="263025" y="154164"/>
                </a:lnTo>
                <a:lnTo>
                  <a:pt x="270841" y="156715"/>
                </a:lnTo>
                <a:lnTo>
                  <a:pt x="274779" y="156715"/>
                </a:lnTo>
                <a:lnTo>
                  <a:pt x="282775" y="153621"/>
                </a:lnTo>
                <a:lnTo>
                  <a:pt x="282775" y="81612"/>
                </a:lnTo>
                <a:lnTo>
                  <a:pt x="285588" y="77193"/>
                </a:lnTo>
                <a:lnTo>
                  <a:pt x="300726" y="60275"/>
                </a:lnTo>
                <a:lnTo>
                  <a:pt x="280846" y="60275"/>
                </a:lnTo>
                <a:lnTo>
                  <a:pt x="275160" y="40806"/>
                </a:lnTo>
                <a:lnTo>
                  <a:pt x="273693" y="40746"/>
                </a:lnTo>
                <a:close/>
              </a:path>
              <a:path w="326389" h="158750">
                <a:moveTo>
                  <a:pt x="325990" y="57865"/>
                </a:moveTo>
                <a:lnTo>
                  <a:pt x="310864" y="57865"/>
                </a:lnTo>
                <a:lnTo>
                  <a:pt x="312431" y="58025"/>
                </a:lnTo>
                <a:lnTo>
                  <a:pt x="315324" y="58667"/>
                </a:lnTo>
                <a:lnTo>
                  <a:pt x="316630" y="59009"/>
                </a:lnTo>
                <a:lnTo>
                  <a:pt x="318960" y="59733"/>
                </a:lnTo>
                <a:lnTo>
                  <a:pt x="320005" y="60095"/>
                </a:lnTo>
                <a:lnTo>
                  <a:pt x="321854" y="60817"/>
                </a:lnTo>
                <a:lnTo>
                  <a:pt x="322638" y="60999"/>
                </a:lnTo>
                <a:lnTo>
                  <a:pt x="323923" y="60999"/>
                </a:lnTo>
                <a:lnTo>
                  <a:pt x="324426" y="60817"/>
                </a:lnTo>
                <a:lnTo>
                  <a:pt x="325149" y="60095"/>
                </a:lnTo>
                <a:lnTo>
                  <a:pt x="325450" y="59571"/>
                </a:lnTo>
                <a:lnTo>
                  <a:pt x="325911" y="58266"/>
                </a:lnTo>
                <a:lnTo>
                  <a:pt x="325990" y="57865"/>
                </a:lnTo>
                <a:close/>
              </a:path>
              <a:path w="326389" h="158750">
                <a:moveTo>
                  <a:pt x="311547" y="39058"/>
                </a:moveTo>
                <a:lnTo>
                  <a:pt x="308171" y="39058"/>
                </a:lnTo>
                <a:lnTo>
                  <a:pt x="305861" y="39359"/>
                </a:lnTo>
                <a:lnTo>
                  <a:pt x="280846" y="60275"/>
                </a:lnTo>
                <a:lnTo>
                  <a:pt x="300726" y="60275"/>
                </a:lnTo>
                <a:lnTo>
                  <a:pt x="301340" y="59874"/>
                </a:lnTo>
                <a:lnTo>
                  <a:pt x="305198" y="58266"/>
                </a:lnTo>
                <a:lnTo>
                  <a:pt x="307167" y="57865"/>
                </a:lnTo>
                <a:lnTo>
                  <a:pt x="325990" y="57865"/>
                </a:lnTo>
                <a:lnTo>
                  <a:pt x="326094" y="57261"/>
                </a:lnTo>
                <a:lnTo>
                  <a:pt x="326182" y="55935"/>
                </a:lnTo>
                <a:lnTo>
                  <a:pt x="326114" y="45286"/>
                </a:lnTo>
                <a:lnTo>
                  <a:pt x="325873" y="44161"/>
                </a:lnTo>
                <a:lnTo>
                  <a:pt x="312732" y="39118"/>
                </a:lnTo>
                <a:lnTo>
                  <a:pt x="311547" y="390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0108" y="3248036"/>
            <a:ext cx="522605" cy="171450"/>
          </a:xfrm>
          <a:custGeom>
            <a:avLst/>
            <a:gdLst/>
            <a:ahLst/>
            <a:cxnLst/>
            <a:rect l="l" t="t" r="r" b="b"/>
            <a:pathLst>
              <a:path w="522605" h="171450">
                <a:moveTo>
                  <a:pt x="39179" y="70643"/>
                </a:moveTo>
                <a:lnTo>
                  <a:pt x="19168" y="70643"/>
                </a:lnTo>
                <a:lnTo>
                  <a:pt x="19168" y="166400"/>
                </a:lnTo>
                <a:lnTo>
                  <a:pt x="27244" y="169494"/>
                </a:lnTo>
                <a:lnTo>
                  <a:pt x="31102" y="169494"/>
                </a:lnTo>
                <a:lnTo>
                  <a:pt x="39179" y="166400"/>
                </a:lnTo>
                <a:lnTo>
                  <a:pt x="39179" y="70643"/>
                </a:lnTo>
                <a:close/>
              </a:path>
              <a:path w="522605" h="171450">
                <a:moveTo>
                  <a:pt x="64052" y="54127"/>
                </a:moveTo>
                <a:lnTo>
                  <a:pt x="3214" y="54127"/>
                </a:lnTo>
                <a:lnTo>
                  <a:pt x="2651" y="54268"/>
                </a:lnTo>
                <a:lnTo>
                  <a:pt x="0" y="65338"/>
                </a:lnTo>
                <a:lnTo>
                  <a:pt x="321" y="67428"/>
                </a:lnTo>
                <a:lnTo>
                  <a:pt x="1607" y="69999"/>
                </a:lnTo>
                <a:lnTo>
                  <a:pt x="2571" y="70643"/>
                </a:lnTo>
                <a:lnTo>
                  <a:pt x="64615" y="70643"/>
                </a:lnTo>
                <a:lnTo>
                  <a:pt x="65580" y="69999"/>
                </a:lnTo>
                <a:lnTo>
                  <a:pt x="67026" y="67428"/>
                </a:lnTo>
                <a:lnTo>
                  <a:pt x="67387" y="65338"/>
                </a:lnTo>
                <a:lnTo>
                  <a:pt x="67287" y="59632"/>
                </a:lnTo>
                <a:lnTo>
                  <a:pt x="64052" y="54127"/>
                </a:lnTo>
                <a:close/>
              </a:path>
              <a:path w="522605" h="171450">
                <a:moveTo>
                  <a:pt x="56940" y="0"/>
                </a:moveTo>
                <a:lnTo>
                  <a:pt x="48179" y="0"/>
                </a:lnTo>
                <a:lnTo>
                  <a:pt x="43016" y="824"/>
                </a:lnTo>
                <a:lnTo>
                  <a:pt x="19168" y="35361"/>
                </a:lnTo>
                <a:lnTo>
                  <a:pt x="19168" y="54127"/>
                </a:lnTo>
                <a:lnTo>
                  <a:pt x="39179" y="54127"/>
                </a:lnTo>
                <a:lnTo>
                  <a:pt x="39179" y="37652"/>
                </a:lnTo>
                <a:lnTo>
                  <a:pt x="39460" y="33694"/>
                </a:lnTo>
                <a:lnTo>
                  <a:pt x="52480" y="16516"/>
                </a:lnTo>
                <a:lnTo>
                  <a:pt x="73142" y="16516"/>
                </a:lnTo>
                <a:lnTo>
                  <a:pt x="73334" y="15410"/>
                </a:lnTo>
                <a:lnTo>
                  <a:pt x="59672" y="261"/>
                </a:lnTo>
                <a:lnTo>
                  <a:pt x="56940" y="0"/>
                </a:lnTo>
                <a:close/>
              </a:path>
              <a:path w="522605" h="171450">
                <a:moveTo>
                  <a:pt x="73142" y="16516"/>
                </a:moveTo>
                <a:lnTo>
                  <a:pt x="57623" y="16516"/>
                </a:lnTo>
                <a:lnTo>
                  <a:pt x="59532" y="16696"/>
                </a:lnTo>
                <a:lnTo>
                  <a:pt x="62826" y="17420"/>
                </a:lnTo>
                <a:lnTo>
                  <a:pt x="64253" y="17821"/>
                </a:lnTo>
                <a:lnTo>
                  <a:pt x="66664" y="18705"/>
                </a:lnTo>
                <a:lnTo>
                  <a:pt x="67737" y="19127"/>
                </a:lnTo>
                <a:lnTo>
                  <a:pt x="69377" y="19831"/>
                </a:lnTo>
                <a:lnTo>
                  <a:pt x="70079" y="20011"/>
                </a:lnTo>
                <a:lnTo>
                  <a:pt x="71125" y="20011"/>
                </a:lnTo>
                <a:lnTo>
                  <a:pt x="71526" y="19911"/>
                </a:lnTo>
                <a:lnTo>
                  <a:pt x="72170" y="19509"/>
                </a:lnTo>
                <a:lnTo>
                  <a:pt x="72430" y="19127"/>
                </a:lnTo>
                <a:lnTo>
                  <a:pt x="72825" y="18022"/>
                </a:lnTo>
                <a:lnTo>
                  <a:pt x="73059" y="16997"/>
                </a:lnTo>
                <a:lnTo>
                  <a:pt x="73142" y="16516"/>
                </a:lnTo>
                <a:close/>
              </a:path>
              <a:path w="522605" h="171450">
                <a:moveTo>
                  <a:pt x="163936" y="67990"/>
                </a:moveTo>
                <a:lnTo>
                  <a:pt x="128846" y="67990"/>
                </a:lnTo>
                <a:lnTo>
                  <a:pt x="132703" y="68533"/>
                </a:lnTo>
                <a:lnTo>
                  <a:pt x="138972" y="70703"/>
                </a:lnTo>
                <a:lnTo>
                  <a:pt x="149099" y="89368"/>
                </a:lnTo>
                <a:lnTo>
                  <a:pt x="149099" y="101986"/>
                </a:lnTo>
                <a:lnTo>
                  <a:pt x="125712" y="101986"/>
                </a:lnTo>
                <a:lnTo>
                  <a:pt x="118117" y="102730"/>
                </a:lnTo>
                <a:lnTo>
                  <a:pt x="81028" y="126618"/>
                </a:lnTo>
                <a:lnTo>
                  <a:pt x="79782" y="131922"/>
                </a:lnTo>
                <a:lnTo>
                  <a:pt x="79782" y="143254"/>
                </a:lnTo>
                <a:lnTo>
                  <a:pt x="111687" y="171061"/>
                </a:lnTo>
                <a:lnTo>
                  <a:pt x="123903" y="171061"/>
                </a:lnTo>
                <a:lnTo>
                  <a:pt x="130072" y="169655"/>
                </a:lnTo>
                <a:lnTo>
                  <a:pt x="141725" y="164029"/>
                </a:lnTo>
                <a:lnTo>
                  <a:pt x="147010" y="160092"/>
                </a:lnTo>
                <a:lnTo>
                  <a:pt x="151299" y="155511"/>
                </a:lnTo>
                <a:lnTo>
                  <a:pt x="114099" y="155511"/>
                </a:lnTo>
                <a:lnTo>
                  <a:pt x="109096" y="153842"/>
                </a:lnTo>
                <a:lnTo>
                  <a:pt x="101944" y="147172"/>
                </a:lnTo>
                <a:lnTo>
                  <a:pt x="100156" y="142692"/>
                </a:lnTo>
                <a:lnTo>
                  <a:pt x="100156" y="133771"/>
                </a:lnTo>
                <a:lnTo>
                  <a:pt x="126636" y="116332"/>
                </a:lnTo>
                <a:lnTo>
                  <a:pt x="168869" y="116332"/>
                </a:lnTo>
                <a:lnTo>
                  <a:pt x="168832" y="85671"/>
                </a:lnTo>
                <a:lnTo>
                  <a:pt x="168106" y="80045"/>
                </a:lnTo>
                <a:lnTo>
                  <a:pt x="165051" y="69919"/>
                </a:lnTo>
                <a:lnTo>
                  <a:pt x="163936" y="67990"/>
                </a:lnTo>
                <a:close/>
              </a:path>
              <a:path w="522605" h="171450">
                <a:moveTo>
                  <a:pt x="168869" y="155028"/>
                </a:moveTo>
                <a:lnTo>
                  <a:pt x="151751" y="155028"/>
                </a:lnTo>
                <a:lnTo>
                  <a:pt x="151751" y="166842"/>
                </a:lnTo>
                <a:lnTo>
                  <a:pt x="158220" y="169494"/>
                </a:lnTo>
                <a:lnTo>
                  <a:pt x="162479" y="169494"/>
                </a:lnTo>
                <a:lnTo>
                  <a:pt x="168869" y="166842"/>
                </a:lnTo>
                <a:lnTo>
                  <a:pt x="168869" y="155028"/>
                </a:lnTo>
                <a:close/>
              </a:path>
              <a:path w="522605" h="171450">
                <a:moveTo>
                  <a:pt x="168869" y="116332"/>
                </a:moveTo>
                <a:lnTo>
                  <a:pt x="149099" y="116332"/>
                </a:lnTo>
                <a:lnTo>
                  <a:pt x="149099" y="139357"/>
                </a:lnTo>
                <a:lnTo>
                  <a:pt x="144197" y="144821"/>
                </a:lnTo>
                <a:lnTo>
                  <a:pt x="139515" y="148880"/>
                </a:lnTo>
                <a:lnTo>
                  <a:pt x="130594" y="154184"/>
                </a:lnTo>
                <a:lnTo>
                  <a:pt x="125752" y="155511"/>
                </a:lnTo>
                <a:lnTo>
                  <a:pt x="151299" y="155511"/>
                </a:lnTo>
                <a:lnTo>
                  <a:pt x="151751" y="155028"/>
                </a:lnTo>
                <a:lnTo>
                  <a:pt x="168869" y="155028"/>
                </a:lnTo>
                <a:lnTo>
                  <a:pt x="168869" y="116332"/>
                </a:lnTo>
                <a:close/>
              </a:path>
              <a:path w="522605" h="171450">
                <a:moveTo>
                  <a:pt x="133869" y="51837"/>
                </a:moveTo>
                <a:lnTo>
                  <a:pt x="121894" y="51837"/>
                </a:lnTo>
                <a:lnTo>
                  <a:pt x="117755" y="52218"/>
                </a:lnTo>
                <a:lnTo>
                  <a:pt x="85167" y="73797"/>
                </a:lnTo>
                <a:lnTo>
                  <a:pt x="85488" y="75806"/>
                </a:lnTo>
                <a:lnTo>
                  <a:pt x="88422" y="79202"/>
                </a:lnTo>
                <a:lnTo>
                  <a:pt x="90029" y="79202"/>
                </a:lnTo>
                <a:lnTo>
                  <a:pt x="91495" y="78619"/>
                </a:lnTo>
                <a:lnTo>
                  <a:pt x="95434" y="76288"/>
                </a:lnTo>
                <a:lnTo>
                  <a:pt x="97885" y="75003"/>
                </a:lnTo>
                <a:lnTo>
                  <a:pt x="103751" y="72190"/>
                </a:lnTo>
                <a:lnTo>
                  <a:pt x="107167" y="70904"/>
                </a:lnTo>
                <a:lnTo>
                  <a:pt x="114962" y="68573"/>
                </a:lnTo>
                <a:lnTo>
                  <a:pt x="119363" y="67990"/>
                </a:lnTo>
                <a:lnTo>
                  <a:pt x="163936" y="67990"/>
                </a:lnTo>
                <a:lnTo>
                  <a:pt x="162600" y="65680"/>
                </a:lnTo>
                <a:lnTo>
                  <a:pt x="155849" y="58849"/>
                </a:lnTo>
                <a:lnTo>
                  <a:pt x="151429" y="56257"/>
                </a:lnTo>
                <a:lnTo>
                  <a:pt x="140500" y="52721"/>
                </a:lnTo>
                <a:lnTo>
                  <a:pt x="133869" y="51837"/>
                </a:lnTo>
                <a:close/>
              </a:path>
              <a:path w="522605" h="171450">
                <a:moveTo>
                  <a:pt x="203757" y="53525"/>
                </a:moveTo>
                <a:lnTo>
                  <a:pt x="199577" y="53525"/>
                </a:lnTo>
                <a:lnTo>
                  <a:pt x="198031" y="53564"/>
                </a:lnTo>
                <a:lnTo>
                  <a:pt x="191762" y="58286"/>
                </a:lnTo>
                <a:lnTo>
                  <a:pt x="191883" y="58828"/>
                </a:lnTo>
                <a:lnTo>
                  <a:pt x="229756" y="165154"/>
                </a:lnTo>
                <a:lnTo>
                  <a:pt x="240967" y="169494"/>
                </a:lnTo>
                <a:lnTo>
                  <a:pt x="245789" y="169494"/>
                </a:lnTo>
                <a:lnTo>
                  <a:pt x="263057" y="148277"/>
                </a:lnTo>
                <a:lnTo>
                  <a:pt x="244101" y="148277"/>
                </a:lnTo>
                <a:lnTo>
                  <a:pt x="243620" y="146831"/>
                </a:lnTo>
                <a:lnTo>
                  <a:pt x="212945" y="57261"/>
                </a:lnTo>
                <a:lnTo>
                  <a:pt x="205625" y="53585"/>
                </a:lnTo>
                <a:lnTo>
                  <a:pt x="203757" y="53525"/>
                </a:lnTo>
                <a:close/>
              </a:path>
              <a:path w="522605" h="171450">
                <a:moveTo>
                  <a:pt x="287540" y="53525"/>
                </a:moveTo>
                <a:lnTo>
                  <a:pt x="283522" y="53525"/>
                </a:lnTo>
                <a:lnTo>
                  <a:pt x="281773" y="53585"/>
                </a:lnTo>
                <a:lnTo>
                  <a:pt x="274721" y="57382"/>
                </a:lnTo>
                <a:lnTo>
                  <a:pt x="244463" y="146831"/>
                </a:lnTo>
                <a:lnTo>
                  <a:pt x="244101" y="148277"/>
                </a:lnTo>
                <a:lnTo>
                  <a:pt x="263057" y="148277"/>
                </a:lnTo>
                <a:lnTo>
                  <a:pt x="294010" y="62083"/>
                </a:lnTo>
                <a:lnTo>
                  <a:pt x="294552" y="60034"/>
                </a:lnTo>
                <a:lnTo>
                  <a:pt x="294805" y="58828"/>
                </a:lnTo>
                <a:lnTo>
                  <a:pt x="294878" y="58286"/>
                </a:lnTo>
                <a:lnTo>
                  <a:pt x="294821" y="55815"/>
                </a:lnTo>
                <a:lnTo>
                  <a:pt x="289067" y="53564"/>
                </a:lnTo>
                <a:lnTo>
                  <a:pt x="287540" y="53525"/>
                </a:lnTo>
                <a:close/>
              </a:path>
              <a:path w="522605" h="171450">
                <a:moveTo>
                  <a:pt x="378490" y="51837"/>
                </a:moveTo>
                <a:lnTo>
                  <a:pt x="360328" y="51837"/>
                </a:lnTo>
                <a:lnTo>
                  <a:pt x="352251" y="53323"/>
                </a:lnTo>
                <a:lnTo>
                  <a:pt x="319963" y="80628"/>
                </a:lnTo>
                <a:lnTo>
                  <a:pt x="314237" y="103633"/>
                </a:lnTo>
                <a:lnTo>
                  <a:pt x="314237" y="121635"/>
                </a:lnTo>
                <a:lnTo>
                  <a:pt x="331797" y="160573"/>
                </a:lnTo>
                <a:lnTo>
                  <a:pt x="358358" y="171061"/>
                </a:lnTo>
                <a:lnTo>
                  <a:pt x="376441" y="171061"/>
                </a:lnTo>
                <a:lnTo>
                  <a:pt x="384498" y="169555"/>
                </a:lnTo>
                <a:lnTo>
                  <a:pt x="398401" y="163527"/>
                </a:lnTo>
                <a:lnTo>
                  <a:pt x="404187" y="159327"/>
                </a:lnTo>
                <a:lnTo>
                  <a:pt x="408499" y="154304"/>
                </a:lnTo>
                <a:lnTo>
                  <a:pt x="361895" y="154304"/>
                </a:lnTo>
                <a:lnTo>
                  <a:pt x="356543" y="153160"/>
                </a:lnTo>
                <a:lnTo>
                  <a:pt x="334930" y="117899"/>
                </a:lnTo>
                <a:lnTo>
                  <a:pt x="334852" y="104960"/>
                </a:lnTo>
                <a:lnTo>
                  <a:pt x="335520" y="99254"/>
                </a:lnTo>
                <a:lnTo>
                  <a:pt x="362869" y="68473"/>
                </a:lnTo>
                <a:lnTo>
                  <a:pt x="410420" y="68473"/>
                </a:lnTo>
                <a:lnTo>
                  <a:pt x="405052" y="62325"/>
                </a:lnTo>
                <a:lnTo>
                  <a:pt x="399526" y="58466"/>
                </a:lnTo>
                <a:lnTo>
                  <a:pt x="386266" y="53163"/>
                </a:lnTo>
                <a:lnTo>
                  <a:pt x="378490" y="51837"/>
                </a:lnTo>
                <a:close/>
              </a:path>
              <a:path w="522605" h="171450">
                <a:moveTo>
                  <a:pt x="410420" y="68473"/>
                </a:moveTo>
                <a:lnTo>
                  <a:pt x="375194" y="68473"/>
                </a:lnTo>
                <a:lnTo>
                  <a:pt x="380547" y="69618"/>
                </a:lnTo>
                <a:lnTo>
                  <a:pt x="389165" y="74220"/>
                </a:lnTo>
                <a:lnTo>
                  <a:pt x="402118" y="117899"/>
                </a:lnTo>
                <a:lnTo>
                  <a:pt x="401469" y="123645"/>
                </a:lnTo>
                <a:lnTo>
                  <a:pt x="374142" y="154304"/>
                </a:lnTo>
                <a:lnTo>
                  <a:pt x="408499" y="154304"/>
                </a:lnTo>
                <a:lnTo>
                  <a:pt x="413430" y="148559"/>
                </a:lnTo>
                <a:lnTo>
                  <a:pt x="416906" y="142149"/>
                </a:lnTo>
                <a:lnTo>
                  <a:pt x="421567" y="127281"/>
                </a:lnTo>
                <a:lnTo>
                  <a:pt x="422733" y="119145"/>
                </a:lnTo>
                <a:lnTo>
                  <a:pt x="422733" y="101222"/>
                </a:lnTo>
                <a:lnTo>
                  <a:pt x="421628" y="93065"/>
                </a:lnTo>
                <a:lnTo>
                  <a:pt x="417207" y="78599"/>
                </a:lnTo>
                <a:lnTo>
                  <a:pt x="413893" y="72450"/>
                </a:lnTo>
                <a:lnTo>
                  <a:pt x="410420" y="68473"/>
                </a:lnTo>
                <a:close/>
              </a:path>
              <a:path w="522605" h="171450">
                <a:moveTo>
                  <a:pt x="469800" y="53525"/>
                </a:moveTo>
                <a:lnTo>
                  <a:pt x="466185" y="53525"/>
                </a:lnTo>
                <a:lnTo>
                  <a:pt x="464698" y="53585"/>
                </a:lnTo>
                <a:lnTo>
                  <a:pt x="458991" y="166400"/>
                </a:lnTo>
                <a:lnTo>
                  <a:pt x="459132" y="166942"/>
                </a:lnTo>
                <a:lnTo>
                  <a:pt x="466948" y="169494"/>
                </a:lnTo>
                <a:lnTo>
                  <a:pt x="470886" y="169494"/>
                </a:lnTo>
                <a:lnTo>
                  <a:pt x="478882" y="166400"/>
                </a:lnTo>
                <a:lnTo>
                  <a:pt x="478882" y="94391"/>
                </a:lnTo>
                <a:lnTo>
                  <a:pt x="481695" y="89971"/>
                </a:lnTo>
                <a:lnTo>
                  <a:pt x="496833" y="73054"/>
                </a:lnTo>
                <a:lnTo>
                  <a:pt x="476953" y="73054"/>
                </a:lnTo>
                <a:lnTo>
                  <a:pt x="471267" y="53585"/>
                </a:lnTo>
                <a:lnTo>
                  <a:pt x="469800" y="53525"/>
                </a:lnTo>
                <a:close/>
              </a:path>
              <a:path w="522605" h="171450">
                <a:moveTo>
                  <a:pt x="522098" y="70643"/>
                </a:moveTo>
                <a:lnTo>
                  <a:pt x="506971" y="70643"/>
                </a:lnTo>
                <a:lnTo>
                  <a:pt x="508538" y="70803"/>
                </a:lnTo>
                <a:lnTo>
                  <a:pt x="511431" y="71446"/>
                </a:lnTo>
                <a:lnTo>
                  <a:pt x="512737" y="71788"/>
                </a:lnTo>
                <a:lnTo>
                  <a:pt x="515067" y="72511"/>
                </a:lnTo>
                <a:lnTo>
                  <a:pt x="516112" y="72873"/>
                </a:lnTo>
                <a:lnTo>
                  <a:pt x="517961" y="73596"/>
                </a:lnTo>
                <a:lnTo>
                  <a:pt x="518745" y="73778"/>
                </a:lnTo>
                <a:lnTo>
                  <a:pt x="520030" y="73778"/>
                </a:lnTo>
                <a:lnTo>
                  <a:pt x="520533" y="73596"/>
                </a:lnTo>
                <a:lnTo>
                  <a:pt x="521256" y="72873"/>
                </a:lnTo>
                <a:lnTo>
                  <a:pt x="521557" y="72350"/>
                </a:lnTo>
                <a:lnTo>
                  <a:pt x="522018" y="71045"/>
                </a:lnTo>
                <a:lnTo>
                  <a:pt x="522098" y="70643"/>
                </a:lnTo>
                <a:close/>
              </a:path>
              <a:path w="522605" h="171450">
                <a:moveTo>
                  <a:pt x="507654" y="51837"/>
                </a:moveTo>
                <a:lnTo>
                  <a:pt x="504278" y="51837"/>
                </a:lnTo>
                <a:lnTo>
                  <a:pt x="501968" y="52138"/>
                </a:lnTo>
                <a:lnTo>
                  <a:pt x="476953" y="73054"/>
                </a:lnTo>
                <a:lnTo>
                  <a:pt x="496833" y="73054"/>
                </a:lnTo>
                <a:lnTo>
                  <a:pt x="497447" y="72652"/>
                </a:lnTo>
                <a:lnTo>
                  <a:pt x="501305" y="71045"/>
                </a:lnTo>
                <a:lnTo>
                  <a:pt x="503274" y="70643"/>
                </a:lnTo>
                <a:lnTo>
                  <a:pt x="522098" y="70643"/>
                </a:lnTo>
                <a:lnTo>
                  <a:pt x="522201" y="70040"/>
                </a:lnTo>
                <a:lnTo>
                  <a:pt x="522289" y="68714"/>
                </a:lnTo>
                <a:lnTo>
                  <a:pt x="522221" y="58065"/>
                </a:lnTo>
                <a:lnTo>
                  <a:pt x="521980" y="56940"/>
                </a:lnTo>
                <a:lnTo>
                  <a:pt x="508839" y="51897"/>
                </a:lnTo>
                <a:lnTo>
                  <a:pt x="507654" y="518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4486" y="3547585"/>
            <a:ext cx="1082023" cy="21192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23900" y="3547585"/>
            <a:ext cx="142693" cy="17021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8865" y="3848251"/>
            <a:ext cx="1238838" cy="17130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2597" y="4148040"/>
            <a:ext cx="1058484" cy="17021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41936" y="3254636"/>
            <a:ext cx="847725" cy="723900"/>
            <a:chOff x="241936" y="3254636"/>
            <a:chExt cx="847725" cy="72390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1936" y="3254636"/>
              <a:ext cx="847343" cy="7239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5979" y="3546449"/>
              <a:ext cx="72226" cy="11724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2267" y="2468215"/>
            <a:ext cx="6219190" cy="3038475"/>
            <a:chOff x="382267" y="2468215"/>
            <a:chExt cx="6219190" cy="30384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267" y="2468215"/>
              <a:ext cx="6219163" cy="30383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97913" y="4357682"/>
              <a:ext cx="730250" cy="434340"/>
            </a:xfrm>
            <a:custGeom>
              <a:avLst/>
              <a:gdLst/>
              <a:ahLst/>
              <a:cxnLst/>
              <a:rect l="l" t="t" r="r" b="b"/>
              <a:pathLst>
                <a:path w="730250" h="434339">
                  <a:moveTo>
                    <a:pt x="512041" y="0"/>
                  </a:moveTo>
                  <a:lnTo>
                    <a:pt x="512041" y="108187"/>
                  </a:lnTo>
                  <a:lnTo>
                    <a:pt x="0" y="108187"/>
                  </a:lnTo>
                  <a:lnTo>
                    <a:pt x="0" y="326086"/>
                  </a:lnTo>
                  <a:lnTo>
                    <a:pt x="512041" y="326086"/>
                  </a:lnTo>
                  <a:lnTo>
                    <a:pt x="512041" y="434273"/>
                  </a:lnTo>
                  <a:lnTo>
                    <a:pt x="729962" y="217898"/>
                  </a:lnTo>
                  <a:lnTo>
                    <a:pt x="512041" y="0"/>
                  </a:lnTo>
                  <a:close/>
                </a:path>
              </a:pathLst>
            </a:custGeom>
            <a:solidFill>
              <a:srgbClr val="5B9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97913" y="4357682"/>
              <a:ext cx="730250" cy="434340"/>
            </a:xfrm>
            <a:custGeom>
              <a:avLst/>
              <a:gdLst/>
              <a:ahLst/>
              <a:cxnLst/>
              <a:rect l="l" t="t" r="r" b="b"/>
              <a:pathLst>
                <a:path w="730250" h="434339">
                  <a:moveTo>
                    <a:pt x="0" y="108187"/>
                  </a:moveTo>
                  <a:lnTo>
                    <a:pt x="512040" y="108187"/>
                  </a:lnTo>
                  <a:lnTo>
                    <a:pt x="512040" y="0"/>
                  </a:lnTo>
                  <a:lnTo>
                    <a:pt x="729963" y="217898"/>
                  </a:lnTo>
                  <a:lnTo>
                    <a:pt x="512040" y="434273"/>
                  </a:lnTo>
                  <a:lnTo>
                    <a:pt x="512040" y="326085"/>
                  </a:lnTo>
                  <a:lnTo>
                    <a:pt x="0" y="326085"/>
                  </a:lnTo>
                  <a:lnTo>
                    <a:pt x="0" y="108187"/>
                  </a:lnTo>
                  <a:close/>
                </a:path>
              </a:pathLst>
            </a:custGeom>
            <a:ln w="10668">
              <a:solidFill>
                <a:srgbClr val="406F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80699" y="3278858"/>
              <a:ext cx="622300" cy="83820"/>
            </a:xfrm>
            <a:custGeom>
              <a:avLst/>
              <a:gdLst/>
              <a:ahLst/>
              <a:cxnLst/>
              <a:rect l="l" t="t" r="r" b="b"/>
              <a:pathLst>
                <a:path w="622300" h="83820">
                  <a:moveTo>
                    <a:pt x="621765" y="0"/>
                  </a:moveTo>
                  <a:lnTo>
                    <a:pt x="0" y="0"/>
                  </a:lnTo>
                  <a:lnTo>
                    <a:pt x="0" y="83807"/>
                  </a:lnTo>
                  <a:lnTo>
                    <a:pt x="621765" y="83807"/>
                  </a:lnTo>
                  <a:lnTo>
                    <a:pt x="62176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0699" y="3278858"/>
              <a:ext cx="622300" cy="83820"/>
            </a:xfrm>
            <a:custGeom>
              <a:avLst/>
              <a:gdLst/>
              <a:ahLst/>
              <a:cxnLst/>
              <a:rect l="l" t="t" r="r" b="b"/>
              <a:pathLst>
                <a:path w="622300" h="83820">
                  <a:moveTo>
                    <a:pt x="0" y="0"/>
                  </a:moveTo>
                  <a:lnTo>
                    <a:pt x="621764" y="0"/>
                  </a:lnTo>
                  <a:lnTo>
                    <a:pt x="621764" y="83807"/>
                  </a:lnTo>
                  <a:lnTo>
                    <a:pt x="0" y="83807"/>
                  </a:lnTo>
                  <a:lnTo>
                    <a:pt x="0" y="0"/>
                  </a:lnTo>
                  <a:close/>
                </a:path>
              </a:pathLst>
            </a:custGeom>
            <a:ln w="10668">
              <a:solidFill>
                <a:srgbClr val="406F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80699" y="3062481"/>
              <a:ext cx="622300" cy="82550"/>
            </a:xfrm>
            <a:custGeom>
              <a:avLst/>
              <a:gdLst/>
              <a:ahLst/>
              <a:cxnLst/>
              <a:rect l="l" t="t" r="r" b="b"/>
              <a:pathLst>
                <a:path w="622300" h="82550">
                  <a:moveTo>
                    <a:pt x="621765" y="0"/>
                  </a:moveTo>
                  <a:lnTo>
                    <a:pt x="0" y="0"/>
                  </a:lnTo>
                  <a:lnTo>
                    <a:pt x="0" y="82284"/>
                  </a:lnTo>
                  <a:lnTo>
                    <a:pt x="621765" y="82284"/>
                  </a:lnTo>
                  <a:lnTo>
                    <a:pt x="62176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80699" y="3062484"/>
              <a:ext cx="622300" cy="82550"/>
            </a:xfrm>
            <a:custGeom>
              <a:avLst/>
              <a:gdLst/>
              <a:ahLst/>
              <a:cxnLst/>
              <a:rect l="l" t="t" r="r" b="b"/>
              <a:pathLst>
                <a:path w="622300" h="82550">
                  <a:moveTo>
                    <a:pt x="0" y="0"/>
                  </a:moveTo>
                  <a:lnTo>
                    <a:pt x="621764" y="0"/>
                  </a:lnTo>
                  <a:lnTo>
                    <a:pt x="621764" y="82283"/>
                  </a:lnTo>
                  <a:lnTo>
                    <a:pt x="0" y="82283"/>
                  </a:lnTo>
                  <a:lnTo>
                    <a:pt x="0" y="0"/>
                  </a:lnTo>
                  <a:close/>
                </a:path>
              </a:pathLst>
            </a:custGeom>
            <a:ln w="10668">
              <a:solidFill>
                <a:srgbClr val="406F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22533" y="3103624"/>
              <a:ext cx="623570" cy="83820"/>
            </a:xfrm>
            <a:custGeom>
              <a:avLst/>
              <a:gdLst/>
              <a:ahLst/>
              <a:cxnLst/>
              <a:rect l="l" t="t" r="r" b="b"/>
              <a:pathLst>
                <a:path w="623569" h="83819">
                  <a:moveTo>
                    <a:pt x="623284" y="0"/>
                  </a:moveTo>
                  <a:lnTo>
                    <a:pt x="0" y="0"/>
                  </a:lnTo>
                  <a:lnTo>
                    <a:pt x="0" y="83807"/>
                  </a:lnTo>
                  <a:lnTo>
                    <a:pt x="623284" y="83807"/>
                  </a:lnTo>
                  <a:lnTo>
                    <a:pt x="62328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22533" y="3103624"/>
              <a:ext cx="623570" cy="83820"/>
            </a:xfrm>
            <a:custGeom>
              <a:avLst/>
              <a:gdLst/>
              <a:ahLst/>
              <a:cxnLst/>
              <a:rect l="l" t="t" r="r" b="b"/>
              <a:pathLst>
                <a:path w="623569" h="83819">
                  <a:moveTo>
                    <a:pt x="0" y="0"/>
                  </a:moveTo>
                  <a:lnTo>
                    <a:pt x="623288" y="0"/>
                  </a:lnTo>
                  <a:lnTo>
                    <a:pt x="623288" y="83807"/>
                  </a:lnTo>
                  <a:lnTo>
                    <a:pt x="0" y="83807"/>
                  </a:lnTo>
                  <a:lnTo>
                    <a:pt x="0" y="0"/>
                  </a:lnTo>
                  <a:close/>
                </a:path>
              </a:pathLst>
            </a:custGeom>
            <a:ln w="10668">
              <a:solidFill>
                <a:srgbClr val="406F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076597" y="2227460"/>
            <a:ext cx="1624965" cy="932815"/>
            <a:chOff x="8076597" y="2227460"/>
            <a:chExt cx="1624965" cy="93281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32466" y="2227460"/>
              <a:ext cx="868641" cy="73140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35493" y="2525369"/>
              <a:ext cx="72419" cy="1189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76597" y="2999445"/>
              <a:ext cx="972004" cy="1605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173877" y="3001735"/>
              <a:ext cx="341630" cy="158750"/>
            </a:xfrm>
            <a:custGeom>
              <a:avLst/>
              <a:gdLst/>
              <a:ahLst/>
              <a:cxnLst/>
              <a:rect l="l" t="t" r="r" b="b"/>
              <a:pathLst>
                <a:path w="341629" h="158750">
                  <a:moveTo>
                    <a:pt x="44965" y="0"/>
                  </a:moveTo>
                  <a:lnTo>
                    <a:pt x="6108" y="0"/>
                  </a:lnTo>
                  <a:lnTo>
                    <a:pt x="4195" y="703"/>
                  </a:lnTo>
                  <a:lnTo>
                    <a:pt x="844" y="3415"/>
                  </a:lnTo>
                  <a:lnTo>
                    <a:pt x="0" y="5706"/>
                  </a:lnTo>
                  <a:lnTo>
                    <a:pt x="0" y="153501"/>
                  </a:lnTo>
                  <a:lnTo>
                    <a:pt x="8359" y="156715"/>
                  </a:lnTo>
                  <a:lnTo>
                    <a:pt x="12377" y="156715"/>
                  </a:lnTo>
                  <a:lnTo>
                    <a:pt x="20735" y="96681"/>
                  </a:lnTo>
                  <a:lnTo>
                    <a:pt x="48099" y="96681"/>
                  </a:lnTo>
                  <a:lnTo>
                    <a:pt x="56398" y="95476"/>
                  </a:lnTo>
                  <a:lnTo>
                    <a:pt x="70302" y="90653"/>
                  </a:lnTo>
                  <a:lnTo>
                    <a:pt x="76168" y="87238"/>
                  </a:lnTo>
                  <a:lnTo>
                    <a:pt x="84342" y="79683"/>
                  </a:lnTo>
                  <a:lnTo>
                    <a:pt x="20735" y="79683"/>
                  </a:lnTo>
                  <a:lnTo>
                    <a:pt x="20735" y="17118"/>
                  </a:lnTo>
                  <a:lnTo>
                    <a:pt x="86613" y="17118"/>
                  </a:lnTo>
                  <a:lnTo>
                    <a:pt x="83261" y="13059"/>
                  </a:lnTo>
                  <a:lnTo>
                    <a:pt x="48200" y="140"/>
                  </a:lnTo>
                  <a:lnTo>
                    <a:pt x="44965" y="0"/>
                  </a:lnTo>
                  <a:close/>
                </a:path>
                <a:path w="341629" h="158750">
                  <a:moveTo>
                    <a:pt x="86613" y="17118"/>
                  </a:moveTo>
                  <a:lnTo>
                    <a:pt x="43439" y="17118"/>
                  </a:lnTo>
                  <a:lnTo>
                    <a:pt x="47075" y="17399"/>
                  </a:lnTo>
                  <a:lnTo>
                    <a:pt x="54550" y="18524"/>
                  </a:lnTo>
                  <a:lnTo>
                    <a:pt x="74018" y="41027"/>
                  </a:lnTo>
                  <a:lnTo>
                    <a:pt x="74018" y="52038"/>
                  </a:lnTo>
                  <a:lnTo>
                    <a:pt x="45689" y="79683"/>
                  </a:lnTo>
                  <a:lnTo>
                    <a:pt x="84342" y="79683"/>
                  </a:lnTo>
                  <a:lnTo>
                    <a:pt x="85732" y="78398"/>
                  </a:lnTo>
                  <a:lnTo>
                    <a:pt x="89409" y="73054"/>
                  </a:lnTo>
                  <a:lnTo>
                    <a:pt x="94552" y="60516"/>
                  </a:lnTo>
                  <a:lnTo>
                    <a:pt x="95838" y="53484"/>
                  </a:lnTo>
                  <a:lnTo>
                    <a:pt x="95838" y="39822"/>
                  </a:lnTo>
                  <a:lnTo>
                    <a:pt x="95015" y="34457"/>
                  </a:lnTo>
                  <a:lnTo>
                    <a:pt x="91719" y="24733"/>
                  </a:lnTo>
                  <a:lnTo>
                    <a:pt x="89368" y="20453"/>
                  </a:lnTo>
                  <a:lnTo>
                    <a:pt x="86613" y="17118"/>
                  </a:lnTo>
                  <a:close/>
                </a:path>
                <a:path w="341629" h="158750">
                  <a:moveTo>
                    <a:pt x="191528" y="39058"/>
                  </a:moveTo>
                  <a:lnTo>
                    <a:pt x="173366" y="39058"/>
                  </a:lnTo>
                  <a:lnTo>
                    <a:pt x="165289" y="40544"/>
                  </a:lnTo>
                  <a:lnTo>
                    <a:pt x="133002" y="67849"/>
                  </a:lnTo>
                  <a:lnTo>
                    <a:pt x="127275" y="90854"/>
                  </a:lnTo>
                  <a:lnTo>
                    <a:pt x="127275" y="108856"/>
                  </a:lnTo>
                  <a:lnTo>
                    <a:pt x="144835" y="147794"/>
                  </a:lnTo>
                  <a:lnTo>
                    <a:pt x="171396" y="158282"/>
                  </a:lnTo>
                  <a:lnTo>
                    <a:pt x="189478" y="158282"/>
                  </a:lnTo>
                  <a:lnTo>
                    <a:pt x="197535" y="156776"/>
                  </a:lnTo>
                  <a:lnTo>
                    <a:pt x="211439" y="150749"/>
                  </a:lnTo>
                  <a:lnTo>
                    <a:pt x="217225" y="146549"/>
                  </a:lnTo>
                  <a:lnTo>
                    <a:pt x="221537" y="141526"/>
                  </a:lnTo>
                  <a:lnTo>
                    <a:pt x="174933" y="141526"/>
                  </a:lnTo>
                  <a:lnTo>
                    <a:pt x="169581" y="140381"/>
                  </a:lnTo>
                  <a:lnTo>
                    <a:pt x="147967" y="105120"/>
                  </a:lnTo>
                  <a:lnTo>
                    <a:pt x="147888" y="92181"/>
                  </a:lnTo>
                  <a:lnTo>
                    <a:pt x="148558" y="86475"/>
                  </a:lnTo>
                  <a:lnTo>
                    <a:pt x="175906" y="55694"/>
                  </a:lnTo>
                  <a:lnTo>
                    <a:pt x="223458" y="55694"/>
                  </a:lnTo>
                  <a:lnTo>
                    <a:pt x="218090" y="49546"/>
                  </a:lnTo>
                  <a:lnTo>
                    <a:pt x="212564" y="45688"/>
                  </a:lnTo>
                  <a:lnTo>
                    <a:pt x="199304" y="40384"/>
                  </a:lnTo>
                  <a:lnTo>
                    <a:pt x="191528" y="39058"/>
                  </a:lnTo>
                  <a:close/>
                </a:path>
                <a:path w="341629" h="158750">
                  <a:moveTo>
                    <a:pt x="223458" y="55694"/>
                  </a:moveTo>
                  <a:lnTo>
                    <a:pt x="188233" y="55694"/>
                  </a:lnTo>
                  <a:lnTo>
                    <a:pt x="193586" y="56840"/>
                  </a:lnTo>
                  <a:lnTo>
                    <a:pt x="202203" y="61441"/>
                  </a:lnTo>
                  <a:lnTo>
                    <a:pt x="215157" y="105120"/>
                  </a:lnTo>
                  <a:lnTo>
                    <a:pt x="214508" y="110867"/>
                  </a:lnTo>
                  <a:lnTo>
                    <a:pt x="187180" y="141526"/>
                  </a:lnTo>
                  <a:lnTo>
                    <a:pt x="221537" y="141526"/>
                  </a:lnTo>
                  <a:lnTo>
                    <a:pt x="226468" y="135780"/>
                  </a:lnTo>
                  <a:lnTo>
                    <a:pt x="229944" y="129371"/>
                  </a:lnTo>
                  <a:lnTo>
                    <a:pt x="234605" y="114503"/>
                  </a:lnTo>
                  <a:lnTo>
                    <a:pt x="235770" y="106366"/>
                  </a:lnTo>
                  <a:lnTo>
                    <a:pt x="235770" y="88444"/>
                  </a:lnTo>
                  <a:lnTo>
                    <a:pt x="234665" y="80286"/>
                  </a:lnTo>
                  <a:lnTo>
                    <a:pt x="230245" y="65820"/>
                  </a:lnTo>
                  <a:lnTo>
                    <a:pt x="226931" y="59672"/>
                  </a:lnTo>
                  <a:lnTo>
                    <a:pt x="223458" y="55694"/>
                  </a:lnTo>
                  <a:close/>
                </a:path>
                <a:path w="341629" h="158750">
                  <a:moveTo>
                    <a:pt x="288935" y="40746"/>
                  </a:moveTo>
                  <a:lnTo>
                    <a:pt x="285319" y="40746"/>
                  </a:lnTo>
                  <a:lnTo>
                    <a:pt x="283832" y="40806"/>
                  </a:lnTo>
                  <a:lnTo>
                    <a:pt x="278126" y="153621"/>
                  </a:lnTo>
                  <a:lnTo>
                    <a:pt x="278267" y="154164"/>
                  </a:lnTo>
                  <a:lnTo>
                    <a:pt x="286082" y="156715"/>
                  </a:lnTo>
                  <a:lnTo>
                    <a:pt x="290021" y="156715"/>
                  </a:lnTo>
                  <a:lnTo>
                    <a:pt x="298016" y="153621"/>
                  </a:lnTo>
                  <a:lnTo>
                    <a:pt x="298016" y="81612"/>
                  </a:lnTo>
                  <a:lnTo>
                    <a:pt x="300829" y="77193"/>
                  </a:lnTo>
                  <a:lnTo>
                    <a:pt x="315967" y="60275"/>
                  </a:lnTo>
                  <a:lnTo>
                    <a:pt x="296087" y="60275"/>
                  </a:lnTo>
                  <a:lnTo>
                    <a:pt x="290402" y="40806"/>
                  </a:lnTo>
                  <a:lnTo>
                    <a:pt x="288935" y="40746"/>
                  </a:lnTo>
                  <a:close/>
                </a:path>
                <a:path w="341629" h="158750">
                  <a:moveTo>
                    <a:pt x="341232" y="57865"/>
                  </a:moveTo>
                  <a:lnTo>
                    <a:pt x="326105" y="57865"/>
                  </a:lnTo>
                  <a:lnTo>
                    <a:pt x="327672" y="58025"/>
                  </a:lnTo>
                  <a:lnTo>
                    <a:pt x="330565" y="58667"/>
                  </a:lnTo>
                  <a:lnTo>
                    <a:pt x="331871" y="59009"/>
                  </a:lnTo>
                  <a:lnTo>
                    <a:pt x="334201" y="59733"/>
                  </a:lnTo>
                  <a:lnTo>
                    <a:pt x="335246" y="60095"/>
                  </a:lnTo>
                  <a:lnTo>
                    <a:pt x="337094" y="60817"/>
                  </a:lnTo>
                  <a:lnTo>
                    <a:pt x="337878" y="60999"/>
                  </a:lnTo>
                  <a:lnTo>
                    <a:pt x="339164" y="60999"/>
                  </a:lnTo>
                  <a:lnTo>
                    <a:pt x="339666" y="60817"/>
                  </a:lnTo>
                  <a:lnTo>
                    <a:pt x="340390" y="60095"/>
                  </a:lnTo>
                  <a:lnTo>
                    <a:pt x="340691" y="59571"/>
                  </a:lnTo>
                  <a:lnTo>
                    <a:pt x="341152" y="58266"/>
                  </a:lnTo>
                  <a:lnTo>
                    <a:pt x="341232" y="57865"/>
                  </a:lnTo>
                  <a:close/>
                </a:path>
                <a:path w="341629" h="158750">
                  <a:moveTo>
                    <a:pt x="326788" y="39058"/>
                  </a:moveTo>
                  <a:lnTo>
                    <a:pt x="323413" y="39058"/>
                  </a:lnTo>
                  <a:lnTo>
                    <a:pt x="321102" y="39359"/>
                  </a:lnTo>
                  <a:lnTo>
                    <a:pt x="296087" y="60275"/>
                  </a:lnTo>
                  <a:lnTo>
                    <a:pt x="315967" y="60275"/>
                  </a:lnTo>
                  <a:lnTo>
                    <a:pt x="316581" y="59874"/>
                  </a:lnTo>
                  <a:lnTo>
                    <a:pt x="320438" y="58266"/>
                  </a:lnTo>
                  <a:lnTo>
                    <a:pt x="322408" y="57865"/>
                  </a:lnTo>
                  <a:lnTo>
                    <a:pt x="341232" y="57865"/>
                  </a:lnTo>
                  <a:lnTo>
                    <a:pt x="341335" y="57261"/>
                  </a:lnTo>
                  <a:lnTo>
                    <a:pt x="341423" y="55935"/>
                  </a:lnTo>
                  <a:lnTo>
                    <a:pt x="341354" y="45286"/>
                  </a:lnTo>
                  <a:lnTo>
                    <a:pt x="341114" y="44161"/>
                  </a:lnTo>
                  <a:lnTo>
                    <a:pt x="327973" y="39118"/>
                  </a:lnTo>
                  <a:lnTo>
                    <a:pt x="326788" y="390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41918" y="2999445"/>
            <a:ext cx="1114247" cy="16057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6825884" y="3281564"/>
            <a:ext cx="534670" cy="171450"/>
          </a:xfrm>
          <a:custGeom>
            <a:avLst/>
            <a:gdLst/>
            <a:ahLst/>
            <a:cxnLst/>
            <a:rect l="l" t="t" r="r" b="b"/>
            <a:pathLst>
              <a:path w="534670" h="171450">
                <a:moveTo>
                  <a:pt x="39179" y="70643"/>
                </a:moveTo>
                <a:lnTo>
                  <a:pt x="19168" y="70643"/>
                </a:lnTo>
                <a:lnTo>
                  <a:pt x="19168" y="166400"/>
                </a:lnTo>
                <a:lnTo>
                  <a:pt x="27244" y="169494"/>
                </a:lnTo>
                <a:lnTo>
                  <a:pt x="31102" y="169494"/>
                </a:lnTo>
                <a:lnTo>
                  <a:pt x="39179" y="166400"/>
                </a:lnTo>
                <a:lnTo>
                  <a:pt x="39179" y="70643"/>
                </a:lnTo>
                <a:close/>
              </a:path>
              <a:path w="534670" h="171450">
                <a:moveTo>
                  <a:pt x="64052" y="54127"/>
                </a:moveTo>
                <a:lnTo>
                  <a:pt x="3214" y="54127"/>
                </a:lnTo>
                <a:lnTo>
                  <a:pt x="2651" y="54268"/>
                </a:lnTo>
                <a:lnTo>
                  <a:pt x="0" y="65338"/>
                </a:lnTo>
                <a:lnTo>
                  <a:pt x="321" y="67428"/>
                </a:lnTo>
                <a:lnTo>
                  <a:pt x="1607" y="69999"/>
                </a:lnTo>
                <a:lnTo>
                  <a:pt x="2571" y="70643"/>
                </a:lnTo>
                <a:lnTo>
                  <a:pt x="64615" y="70643"/>
                </a:lnTo>
                <a:lnTo>
                  <a:pt x="65578" y="69999"/>
                </a:lnTo>
                <a:lnTo>
                  <a:pt x="67026" y="67428"/>
                </a:lnTo>
                <a:lnTo>
                  <a:pt x="67387" y="65338"/>
                </a:lnTo>
                <a:lnTo>
                  <a:pt x="67287" y="59632"/>
                </a:lnTo>
                <a:lnTo>
                  <a:pt x="64052" y="54127"/>
                </a:lnTo>
                <a:close/>
              </a:path>
              <a:path w="534670" h="171450">
                <a:moveTo>
                  <a:pt x="56940" y="0"/>
                </a:moveTo>
                <a:lnTo>
                  <a:pt x="48179" y="0"/>
                </a:lnTo>
                <a:lnTo>
                  <a:pt x="43016" y="824"/>
                </a:lnTo>
                <a:lnTo>
                  <a:pt x="19168" y="35361"/>
                </a:lnTo>
                <a:lnTo>
                  <a:pt x="19168" y="54127"/>
                </a:lnTo>
                <a:lnTo>
                  <a:pt x="39179" y="54127"/>
                </a:lnTo>
                <a:lnTo>
                  <a:pt x="39179" y="37652"/>
                </a:lnTo>
                <a:lnTo>
                  <a:pt x="39460" y="33694"/>
                </a:lnTo>
                <a:lnTo>
                  <a:pt x="52480" y="16516"/>
                </a:lnTo>
                <a:lnTo>
                  <a:pt x="73142" y="16516"/>
                </a:lnTo>
                <a:lnTo>
                  <a:pt x="73334" y="15410"/>
                </a:lnTo>
                <a:lnTo>
                  <a:pt x="59672" y="261"/>
                </a:lnTo>
                <a:lnTo>
                  <a:pt x="56940" y="0"/>
                </a:lnTo>
                <a:close/>
              </a:path>
              <a:path w="534670" h="171450">
                <a:moveTo>
                  <a:pt x="73142" y="16516"/>
                </a:moveTo>
                <a:lnTo>
                  <a:pt x="57623" y="16516"/>
                </a:lnTo>
                <a:lnTo>
                  <a:pt x="59532" y="16696"/>
                </a:lnTo>
                <a:lnTo>
                  <a:pt x="62826" y="17420"/>
                </a:lnTo>
                <a:lnTo>
                  <a:pt x="64253" y="17821"/>
                </a:lnTo>
                <a:lnTo>
                  <a:pt x="66664" y="18705"/>
                </a:lnTo>
                <a:lnTo>
                  <a:pt x="67737" y="19127"/>
                </a:lnTo>
                <a:lnTo>
                  <a:pt x="69377" y="19831"/>
                </a:lnTo>
                <a:lnTo>
                  <a:pt x="70079" y="20011"/>
                </a:lnTo>
                <a:lnTo>
                  <a:pt x="71125" y="20011"/>
                </a:lnTo>
                <a:lnTo>
                  <a:pt x="71526" y="19911"/>
                </a:lnTo>
                <a:lnTo>
                  <a:pt x="72170" y="19509"/>
                </a:lnTo>
                <a:lnTo>
                  <a:pt x="72430" y="19127"/>
                </a:lnTo>
                <a:lnTo>
                  <a:pt x="72825" y="18022"/>
                </a:lnTo>
                <a:lnTo>
                  <a:pt x="73059" y="16997"/>
                </a:lnTo>
                <a:lnTo>
                  <a:pt x="73142" y="16516"/>
                </a:lnTo>
                <a:close/>
              </a:path>
              <a:path w="534670" h="171450">
                <a:moveTo>
                  <a:pt x="166984" y="67990"/>
                </a:moveTo>
                <a:lnTo>
                  <a:pt x="131894" y="67990"/>
                </a:lnTo>
                <a:lnTo>
                  <a:pt x="135751" y="68533"/>
                </a:lnTo>
                <a:lnTo>
                  <a:pt x="142020" y="70703"/>
                </a:lnTo>
                <a:lnTo>
                  <a:pt x="152147" y="89368"/>
                </a:lnTo>
                <a:lnTo>
                  <a:pt x="152147" y="101986"/>
                </a:lnTo>
                <a:lnTo>
                  <a:pt x="128760" y="101986"/>
                </a:lnTo>
                <a:lnTo>
                  <a:pt x="121165" y="102730"/>
                </a:lnTo>
                <a:lnTo>
                  <a:pt x="84076" y="126619"/>
                </a:lnTo>
                <a:lnTo>
                  <a:pt x="82830" y="131922"/>
                </a:lnTo>
                <a:lnTo>
                  <a:pt x="82830" y="143254"/>
                </a:lnTo>
                <a:lnTo>
                  <a:pt x="114735" y="171061"/>
                </a:lnTo>
                <a:lnTo>
                  <a:pt x="126951" y="171061"/>
                </a:lnTo>
                <a:lnTo>
                  <a:pt x="133120" y="169655"/>
                </a:lnTo>
                <a:lnTo>
                  <a:pt x="144773" y="164029"/>
                </a:lnTo>
                <a:lnTo>
                  <a:pt x="150056" y="160092"/>
                </a:lnTo>
                <a:lnTo>
                  <a:pt x="154347" y="155511"/>
                </a:lnTo>
                <a:lnTo>
                  <a:pt x="117147" y="155511"/>
                </a:lnTo>
                <a:lnTo>
                  <a:pt x="112144" y="153842"/>
                </a:lnTo>
                <a:lnTo>
                  <a:pt x="104990" y="147172"/>
                </a:lnTo>
                <a:lnTo>
                  <a:pt x="103202" y="142692"/>
                </a:lnTo>
                <a:lnTo>
                  <a:pt x="103202" y="133771"/>
                </a:lnTo>
                <a:lnTo>
                  <a:pt x="129684" y="116332"/>
                </a:lnTo>
                <a:lnTo>
                  <a:pt x="171917" y="116332"/>
                </a:lnTo>
                <a:lnTo>
                  <a:pt x="171880" y="85671"/>
                </a:lnTo>
                <a:lnTo>
                  <a:pt x="171154" y="80045"/>
                </a:lnTo>
                <a:lnTo>
                  <a:pt x="168099" y="69919"/>
                </a:lnTo>
                <a:lnTo>
                  <a:pt x="166984" y="67990"/>
                </a:lnTo>
                <a:close/>
              </a:path>
              <a:path w="534670" h="171450">
                <a:moveTo>
                  <a:pt x="171917" y="155028"/>
                </a:moveTo>
                <a:lnTo>
                  <a:pt x="154799" y="155028"/>
                </a:lnTo>
                <a:lnTo>
                  <a:pt x="154799" y="166842"/>
                </a:lnTo>
                <a:lnTo>
                  <a:pt x="161268" y="169494"/>
                </a:lnTo>
                <a:lnTo>
                  <a:pt x="165527" y="169494"/>
                </a:lnTo>
                <a:lnTo>
                  <a:pt x="171917" y="166842"/>
                </a:lnTo>
                <a:lnTo>
                  <a:pt x="171917" y="155028"/>
                </a:lnTo>
                <a:close/>
              </a:path>
              <a:path w="534670" h="171450">
                <a:moveTo>
                  <a:pt x="171917" y="116332"/>
                </a:moveTo>
                <a:lnTo>
                  <a:pt x="152147" y="116332"/>
                </a:lnTo>
                <a:lnTo>
                  <a:pt x="152147" y="139357"/>
                </a:lnTo>
                <a:lnTo>
                  <a:pt x="147245" y="144821"/>
                </a:lnTo>
                <a:lnTo>
                  <a:pt x="142562" y="148880"/>
                </a:lnTo>
                <a:lnTo>
                  <a:pt x="133642" y="154184"/>
                </a:lnTo>
                <a:lnTo>
                  <a:pt x="128800" y="155511"/>
                </a:lnTo>
                <a:lnTo>
                  <a:pt x="154347" y="155511"/>
                </a:lnTo>
                <a:lnTo>
                  <a:pt x="154799" y="155028"/>
                </a:lnTo>
                <a:lnTo>
                  <a:pt x="171917" y="155028"/>
                </a:lnTo>
                <a:lnTo>
                  <a:pt x="171917" y="116332"/>
                </a:lnTo>
                <a:close/>
              </a:path>
              <a:path w="534670" h="171450">
                <a:moveTo>
                  <a:pt x="136917" y="51837"/>
                </a:moveTo>
                <a:lnTo>
                  <a:pt x="124942" y="51837"/>
                </a:lnTo>
                <a:lnTo>
                  <a:pt x="120803" y="52218"/>
                </a:lnTo>
                <a:lnTo>
                  <a:pt x="88215" y="73797"/>
                </a:lnTo>
                <a:lnTo>
                  <a:pt x="88536" y="75806"/>
                </a:lnTo>
                <a:lnTo>
                  <a:pt x="91469" y="79202"/>
                </a:lnTo>
                <a:lnTo>
                  <a:pt x="93077" y="79202"/>
                </a:lnTo>
                <a:lnTo>
                  <a:pt x="94543" y="78619"/>
                </a:lnTo>
                <a:lnTo>
                  <a:pt x="98482" y="76288"/>
                </a:lnTo>
                <a:lnTo>
                  <a:pt x="100933" y="75003"/>
                </a:lnTo>
                <a:lnTo>
                  <a:pt x="106799" y="72190"/>
                </a:lnTo>
                <a:lnTo>
                  <a:pt x="110215" y="70904"/>
                </a:lnTo>
                <a:lnTo>
                  <a:pt x="118010" y="68573"/>
                </a:lnTo>
                <a:lnTo>
                  <a:pt x="122411" y="67990"/>
                </a:lnTo>
                <a:lnTo>
                  <a:pt x="166984" y="67990"/>
                </a:lnTo>
                <a:lnTo>
                  <a:pt x="165648" y="65680"/>
                </a:lnTo>
                <a:lnTo>
                  <a:pt x="158897" y="58849"/>
                </a:lnTo>
                <a:lnTo>
                  <a:pt x="154477" y="56257"/>
                </a:lnTo>
                <a:lnTo>
                  <a:pt x="143548" y="52721"/>
                </a:lnTo>
                <a:lnTo>
                  <a:pt x="136917" y="51837"/>
                </a:lnTo>
                <a:close/>
              </a:path>
              <a:path w="534670" h="171450">
                <a:moveTo>
                  <a:pt x="209853" y="53525"/>
                </a:moveTo>
                <a:lnTo>
                  <a:pt x="205673" y="53525"/>
                </a:lnTo>
                <a:lnTo>
                  <a:pt x="204127" y="53564"/>
                </a:lnTo>
                <a:lnTo>
                  <a:pt x="197858" y="58286"/>
                </a:lnTo>
                <a:lnTo>
                  <a:pt x="197979" y="58828"/>
                </a:lnTo>
                <a:lnTo>
                  <a:pt x="235852" y="165154"/>
                </a:lnTo>
                <a:lnTo>
                  <a:pt x="247063" y="169494"/>
                </a:lnTo>
                <a:lnTo>
                  <a:pt x="251885" y="169494"/>
                </a:lnTo>
                <a:lnTo>
                  <a:pt x="269153" y="148277"/>
                </a:lnTo>
                <a:lnTo>
                  <a:pt x="250197" y="148277"/>
                </a:lnTo>
                <a:lnTo>
                  <a:pt x="249716" y="146831"/>
                </a:lnTo>
                <a:lnTo>
                  <a:pt x="219041" y="57261"/>
                </a:lnTo>
                <a:lnTo>
                  <a:pt x="211721" y="53585"/>
                </a:lnTo>
                <a:lnTo>
                  <a:pt x="209853" y="53525"/>
                </a:lnTo>
                <a:close/>
              </a:path>
              <a:path w="534670" h="171450">
                <a:moveTo>
                  <a:pt x="293636" y="53525"/>
                </a:moveTo>
                <a:lnTo>
                  <a:pt x="289618" y="53525"/>
                </a:lnTo>
                <a:lnTo>
                  <a:pt x="287869" y="53585"/>
                </a:lnTo>
                <a:lnTo>
                  <a:pt x="280817" y="57382"/>
                </a:lnTo>
                <a:lnTo>
                  <a:pt x="250559" y="146831"/>
                </a:lnTo>
                <a:lnTo>
                  <a:pt x="250197" y="148277"/>
                </a:lnTo>
                <a:lnTo>
                  <a:pt x="269153" y="148277"/>
                </a:lnTo>
                <a:lnTo>
                  <a:pt x="300106" y="62083"/>
                </a:lnTo>
                <a:lnTo>
                  <a:pt x="300648" y="60034"/>
                </a:lnTo>
                <a:lnTo>
                  <a:pt x="300901" y="58828"/>
                </a:lnTo>
                <a:lnTo>
                  <a:pt x="300973" y="58286"/>
                </a:lnTo>
                <a:lnTo>
                  <a:pt x="300917" y="55815"/>
                </a:lnTo>
                <a:lnTo>
                  <a:pt x="295163" y="53564"/>
                </a:lnTo>
                <a:lnTo>
                  <a:pt x="293636" y="53525"/>
                </a:lnTo>
                <a:close/>
              </a:path>
              <a:path w="534670" h="171450">
                <a:moveTo>
                  <a:pt x="387634" y="51837"/>
                </a:moveTo>
                <a:lnTo>
                  <a:pt x="369472" y="51837"/>
                </a:lnTo>
                <a:lnTo>
                  <a:pt x="361395" y="53323"/>
                </a:lnTo>
                <a:lnTo>
                  <a:pt x="329107" y="80628"/>
                </a:lnTo>
                <a:lnTo>
                  <a:pt x="323381" y="103633"/>
                </a:lnTo>
                <a:lnTo>
                  <a:pt x="323381" y="121635"/>
                </a:lnTo>
                <a:lnTo>
                  <a:pt x="340941" y="160573"/>
                </a:lnTo>
                <a:lnTo>
                  <a:pt x="367502" y="171061"/>
                </a:lnTo>
                <a:lnTo>
                  <a:pt x="385585" y="171061"/>
                </a:lnTo>
                <a:lnTo>
                  <a:pt x="393641" y="169555"/>
                </a:lnTo>
                <a:lnTo>
                  <a:pt x="407545" y="163527"/>
                </a:lnTo>
                <a:lnTo>
                  <a:pt x="413331" y="159327"/>
                </a:lnTo>
                <a:lnTo>
                  <a:pt x="417643" y="154305"/>
                </a:lnTo>
                <a:lnTo>
                  <a:pt x="371039" y="154305"/>
                </a:lnTo>
                <a:lnTo>
                  <a:pt x="365687" y="153160"/>
                </a:lnTo>
                <a:lnTo>
                  <a:pt x="344073" y="117899"/>
                </a:lnTo>
                <a:lnTo>
                  <a:pt x="343994" y="104960"/>
                </a:lnTo>
                <a:lnTo>
                  <a:pt x="344664" y="99254"/>
                </a:lnTo>
                <a:lnTo>
                  <a:pt x="372012" y="68473"/>
                </a:lnTo>
                <a:lnTo>
                  <a:pt x="419564" y="68473"/>
                </a:lnTo>
                <a:lnTo>
                  <a:pt x="414196" y="62325"/>
                </a:lnTo>
                <a:lnTo>
                  <a:pt x="408670" y="58466"/>
                </a:lnTo>
                <a:lnTo>
                  <a:pt x="395410" y="53163"/>
                </a:lnTo>
                <a:lnTo>
                  <a:pt x="387634" y="51837"/>
                </a:lnTo>
                <a:close/>
              </a:path>
              <a:path w="534670" h="171450">
                <a:moveTo>
                  <a:pt x="419564" y="68473"/>
                </a:moveTo>
                <a:lnTo>
                  <a:pt x="384338" y="68473"/>
                </a:lnTo>
                <a:lnTo>
                  <a:pt x="389691" y="69618"/>
                </a:lnTo>
                <a:lnTo>
                  <a:pt x="398309" y="74220"/>
                </a:lnTo>
                <a:lnTo>
                  <a:pt x="411262" y="117899"/>
                </a:lnTo>
                <a:lnTo>
                  <a:pt x="410613" y="123645"/>
                </a:lnTo>
                <a:lnTo>
                  <a:pt x="383286" y="154305"/>
                </a:lnTo>
                <a:lnTo>
                  <a:pt x="417643" y="154305"/>
                </a:lnTo>
                <a:lnTo>
                  <a:pt x="422574" y="148559"/>
                </a:lnTo>
                <a:lnTo>
                  <a:pt x="426050" y="142149"/>
                </a:lnTo>
                <a:lnTo>
                  <a:pt x="430711" y="127281"/>
                </a:lnTo>
                <a:lnTo>
                  <a:pt x="431876" y="119145"/>
                </a:lnTo>
                <a:lnTo>
                  <a:pt x="431876" y="101222"/>
                </a:lnTo>
                <a:lnTo>
                  <a:pt x="430771" y="93065"/>
                </a:lnTo>
                <a:lnTo>
                  <a:pt x="426351" y="78599"/>
                </a:lnTo>
                <a:lnTo>
                  <a:pt x="423037" y="72450"/>
                </a:lnTo>
                <a:lnTo>
                  <a:pt x="419564" y="68473"/>
                </a:lnTo>
                <a:close/>
              </a:path>
              <a:path w="534670" h="171450">
                <a:moveTo>
                  <a:pt x="481992" y="53525"/>
                </a:moveTo>
                <a:lnTo>
                  <a:pt x="478377" y="53525"/>
                </a:lnTo>
                <a:lnTo>
                  <a:pt x="476890" y="53585"/>
                </a:lnTo>
                <a:lnTo>
                  <a:pt x="471183" y="166400"/>
                </a:lnTo>
                <a:lnTo>
                  <a:pt x="471324" y="166942"/>
                </a:lnTo>
                <a:lnTo>
                  <a:pt x="479140" y="169494"/>
                </a:lnTo>
                <a:lnTo>
                  <a:pt x="483078" y="169494"/>
                </a:lnTo>
                <a:lnTo>
                  <a:pt x="491074" y="166400"/>
                </a:lnTo>
                <a:lnTo>
                  <a:pt x="491074" y="94391"/>
                </a:lnTo>
                <a:lnTo>
                  <a:pt x="493887" y="89971"/>
                </a:lnTo>
                <a:lnTo>
                  <a:pt x="509025" y="73054"/>
                </a:lnTo>
                <a:lnTo>
                  <a:pt x="489145" y="73054"/>
                </a:lnTo>
                <a:lnTo>
                  <a:pt x="483459" y="53585"/>
                </a:lnTo>
                <a:lnTo>
                  <a:pt x="481992" y="53525"/>
                </a:lnTo>
                <a:close/>
              </a:path>
              <a:path w="534670" h="171450">
                <a:moveTo>
                  <a:pt x="534290" y="70643"/>
                </a:moveTo>
                <a:lnTo>
                  <a:pt x="519163" y="70643"/>
                </a:lnTo>
                <a:lnTo>
                  <a:pt x="520730" y="70803"/>
                </a:lnTo>
                <a:lnTo>
                  <a:pt x="523623" y="71446"/>
                </a:lnTo>
                <a:lnTo>
                  <a:pt x="524929" y="71788"/>
                </a:lnTo>
                <a:lnTo>
                  <a:pt x="527259" y="72511"/>
                </a:lnTo>
                <a:lnTo>
                  <a:pt x="528304" y="72873"/>
                </a:lnTo>
                <a:lnTo>
                  <a:pt x="530153" y="73596"/>
                </a:lnTo>
                <a:lnTo>
                  <a:pt x="530937" y="73778"/>
                </a:lnTo>
                <a:lnTo>
                  <a:pt x="532222" y="73778"/>
                </a:lnTo>
                <a:lnTo>
                  <a:pt x="532725" y="73596"/>
                </a:lnTo>
                <a:lnTo>
                  <a:pt x="533448" y="72873"/>
                </a:lnTo>
                <a:lnTo>
                  <a:pt x="533749" y="72350"/>
                </a:lnTo>
                <a:lnTo>
                  <a:pt x="534210" y="71045"/>
                </a:lnTo>
                <a:lnTo>
                  <a:pt x="534290" y="70643"/>
                </a:lnTo>
                <a:close/>
              </a:path>
              <a:path w="534670" h="171450">
                <a:moveTo>
                  <a:pt x="519846" y="51837"/>
                </a:moveTo>
                <a:lnTo>
                  <a:pt x="516470" y="51837"/>
                </a:lnTo>
                <a:lnTo>
                  <a:pt x="514160" y="52138"/>
                </a:lnTo>
                <a:lnTo>
                  <a:pt x="489145" y="73054"/>
                </a:lnTo>
                <a:lnTo>
                  <a:pt x="509025" y="73054"/>
                </a:lnTo>
                <a:lnTo>
                  <a:pt x="509639" y="72652"/>
                </a:lnTo>
                <a:lnTo>
                  <a:pt x="513496" y="71045"/>
                </a:lnTo>
                <a:lnTo>
                  <a:pt x="515466" y="70643"/>
                </a:lnTo>
                <a:lnTo>
                  <a:pt x="534290" y="70643"/>
                </a:lnTo>
                <a:lnTo>
                  <a:pt x="534393" y="70040"/>
                </a:lnTo>
                <a:lnTo>
                  <a:pt x="534481" y="68714"/>
                </a:lnTo>
                <a:lnTo>
                  <a:pt x="534412" y="58065"/>
                </a:lnTo>
                <a:lnTo>
                  <a:pt x="534172" y="56940"/>
                </a:lnTo>
                <a:lnTo>
                  <a:pt x="521031" y="51897"/>
                </a:lnTo>
                <a:lnTo>
                  <a:pt x="519846" y="518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64707" y="3290365"/>
            <a:ext cx="601599" cy="16226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8180306" y="3333401"/>
            <a:ext cx="380365" cy="161290"/>
          </a:xfrm>
          <a:custGeom>
            <a:avLst/>
            <a:gdLst/>
            <a:ahLst/>
            <a:cxnLst/>
            <a:rect l="l" t="t" r="r" b="b"/>
            <a:pathLst>
              <a:path w="380365" h="161289">
                <a:moveTo>
                  <a:pt x="99722" y="101382"/>
                </a:moveTo>
                <a:lnTo>
                  <a:pt x="79710" y="101382"/>
                </a:lnTo>
                <a:lnTo>
                  <a:pt x="79710" y="157599"/>
                </a:lnTo>
                <a:lnTo>
                  <a:pt x="87706" y="160815"/>
                </a:lnTo>
                <a:lnTo>
                  <a:pt x="91644" y="160815"/>
                </a:lnTo>
                <a:lnTo>
                  <a:pt x="99722" y="157599"/>
                </a:lnTo>
                <a:lnTo>
                  <a:pt x="99722" y="101382"/>
                </a:lnTo>
                <a:close/>
              </a:path>
              <a:path w="380365" h="161289">
                <a:moveTo>
                  <a:pt x="50014" y="0"/>
                </a:moveTo>
                <a:lnTo>
                  <a:pt x="39164" y="0"/>
                </a:lnTo>
                <a:lnTo>
                  <a:pt x="32433" y="1426"/>
                </a:lnTo>
                <a:lnTo>
                  <a:pt x="4928" y="28228"/>
                </a:lnTo>
                <a:lnTo>
                  <a:pt x="0" y="69758"/>
                </a:lnTo>
                <a:lnTo>
                  <a:pt x="709" y="76368"/>
                </a:lnTo>
                <a:lnTo>
                  <a:pt x="17988" y="111489"/>
                </a:lnTo>
                <a:lnTo>
                  <a:pt x="35789" y="119223"/>
                </a:lnTo>
                <a:lnTo>
                  <a:pt x="46799" y="119223"/>
                </a:lnTo>
                <a:lnTo>
                  <a:pt x="78867" y="102226"/>
                </a:lnTo>
                <a:lnTo>
                  <a:pt x="42299" y="102226"/>
                </a:lnTo>
                <a:lnTo>
                  <a:pt x="37959" y="101000"/>
                </a:lnTo>
                <a:lnTo>
                  <a:pt x="20519" y="64373"/>
                </a:lnTo>
                <a:lnTo>
                  <a:pt x="20519" y="53685"/>
                </a:lnTo>
                <a:lnTo>
                  <a:pt x="39004" y="18323"/>
                </a:lnTo>
                <a:lnTo>
                  <a:pt x="43303" y="17118"/>
                </a:lnTo>
                <a:lnTo>
                  <a:pt x="80518" y="17118"/>
                </a:lnTo>
                <a:lnTo>
                  <a:pt x="78624" y="15269"/>
                </a:lnTo>
                <a:lnTo>
                  <a:pt x="53028" y="341"/>
                </a:lnTo>
                <a:lnTo>
                  <a:pt x="50014" y="0"/>
                </a:lnTo>
                <a:close/>
              </a:path>
              <a:path w="380365" h="161289">
                <a:moveTo>
                  <a:pt x="80518" y="17118"/>
                </a:moveTo>
                <a:lnTo>
                  <a:pt x="53831" y="17118"/>
                </a:lnTo>
                <a:lnTo>
                  <a:pt x="59075" y="18865"/>
                </a:lnTo>
                <a:lnTo>
                  <a:pt x="69121" y="25857"/>
                </a:lnTo>
                <a:lnTo>
                  <a:pt x="74325" y="30941"/>
                </a:lnTo>
                <a:lnTo>
                  <a:pt x="79710" y="37611"/>
                </a:lnTo>
                <a:lnTo>
                  <a:pt x="79710" y="81009"/>
                </a:lnTo>
                <a:lnTo>
                  <a:pt x="50175" y="102226"/>
                </a:lnTo>
                <a:lnTo>
                  <a:pt x="78867" y="102226"/>
                </a:lnTo>
                <a:lnTo>
                  <a:pt x="79710" y="101382"/>
                </a:lnTo>
                <a:lnTo>
                  <a:pt x="99722" y="101382"/>
                </a:lnTo>
                <a:lnTo>
                  <a:pt x="99722" y="18564"/>
                </a:lnTo>
                <a:lnTo>
                  <a:pt x="82000" y="18564"/>
                </a:lnTo>
                <a:lnTo>
                  <a:pt x="80518" y="17118"/>
                </a:lnTo>
                <a:close/>
              </a:path>
              <a:path w="380365" h="161289">
                <a:moveTo>
                  <a:pt x="92649" y="1687"/>
                </a:moveTo>
                <a:lnTo>
                  <a:pt x="89353" y="1687"/>
                </a:lnTo>
                <a:lnTo>
                  <a:pt x="87947" y="1747"/>
                </a:lnTo>
                <a:lnTo>
                  <a:pt x="82000" y="4701"/>
                </a:lnTo>
                <a:lnTo>
                  <a:pt x="82000" y="18564"/>
                </a:lnTo>
                <a:lnTo>
                  <a:pt x="99722" y="18564"/>
                </a:lnTo>
                <a:lnTo>
                  <a:pt x="99722" y="4701"/>
                </a:lnTo>
                <a:lnTo>
                  <a:pt x="92649" y="1687"/>
                </a:lnTo>
                <a:close/>
              </a:path>
              <a:path w="380365" h="161289">
                <a:moveTo>
                  <a:pt x="158317" y="1687"/>
                </a:moveTo>
                <a:lnTo>
                  <a:pt x="154459" y="1687"/>
                </a:lnTo>
                <a:lnTo>
                  <a:pt x="152851" y="1747"/>
                </a:lnTo>
                <a:lnTo>
                  <a:pt x="146471" y="80025"/>
                </a:lnTo>
                <a:lnTo>
                  <a:pt x="147044" y="85811"/>
                </a:lnTo>
                <a:lnTo>
                  <a:pt x="171878" y="118018"/>
                </a:lnTo>
                <a:lnTo>
                  <a:pt x="177966" y="119223"/>
                </a:lnTo>
                <a:lnTo>
                  <a:pt x="191388" y="119223"/>
                </a:lnTo>
                <a:lnTo>
                  <a:pt x="197495" y="117656"/>
                </a:lnTo>
                <a:lnTo>
                  <a:pt x="209550" y="111389"/>
                </a:lnTo>
                <a:lnTo>
                  <a:pt x="215659" y="106405"/>
                </a:lnTo>
                <a:lnTo>
                  <a:pt x="219552" y="102106"/>
                </a:lnTo>
                <a:lnTo>
                  <a:pt x="185440" y="102106"/>
                </a:lnTo>
                <a:lnTo>
                  <a:pt x="182065" y="101362"/>
                </a:lnTo>
                <a:lnTo>
                  <a:pt x="166393" y="74941"/>
                </a:lnTo>
                <a:lnTo>
                  <a:pt x="166393" y="4781"/>
                </a:lnTo>
                <a:lnTo>
                  <a:pt x="166233" y="4239"/>
                </a:lnTo>
                <a:lnTo>
                  <a:pt x="159923" y="1747"/>
                </a:lnTo>
                <a:lnTo>
                  <a:pt x="158317" y="1687"/>
                </a:lnTo>
                <a:close/>
              </a:path>
              <a:path w="380365" h="161289">
                <a:moveTo>
                  <a:pt x="239930" y="99574"/>
                </a:moveTo>
                <a:lnTo>
                  <a:pt x="221846" y="99574"/>
                </a:lnTo>
                <a:lnTo>
                  <a:pt x="221967" y="115105"/>
                </a:lnTo>
                <a:lnTo>
                  <a:pt x="229039" y="117656"/>
                </a:lnTo>
                <a:lnTo>
                  <a:pt x="232575" y="117656"/>
                </a:lnTo>
                <a:lnTo>
                  <a:pt x="239930" y="114562"/>
                </a:lnTo>
                <a:lnTo>
                  <a:pt x="239930" y="99574"/>
                </a:lnTo>
                <a:close/>
              </a:path>
              <a:path w="380365" h="161289">
                <a:moveTo>
                  <a:pt x="231852" y="1687"/>
                </a:moveTo>
                <a:lnTo>
                  <a:pt x="227914" y="1687"/>
                </a:lnTo>
                <a:lnTo>
                  <a:pt x="226287" y="1747"/>
                </a:lnTo>
                <a:lnTo>
                  <a:pt x="219918" y="4781"/>
                </a:lnTo>
                <a:lnTo>
                  <a:pt x="219918" y="81250"/>
                </a:lnTo>
                <a:lnTo>
                  <a:pt x="214372" y="88082"/>
                </a:lnTo>
                <a:lnTo>
                  <a:pt x="209128" y="93266"/>
                </a:lnTo>
                <a:lnTo>
                  <a:pt x="199244" y="100337"/>
                </a:lnTo>
                <a:lnTo>
                  <a:pt x="194281" y="102106"/>
                </a:lnTo>
                <a:lnTo>
                  <a:pt x="219552" y="102106"/>
                </a:lnTo>
                <a:lnTo>
                  <a:pt x="221846" y="99574"/>
                </a:lnTo>
                <a:lnTo>
                  <a:pt x="239930" y="99574"/>
                </a:lnTo>
                <a:lnTo>
                  <a:pt x="239930" y="4781"/>
                </a:lnTo>
                <a:lnTo>
                  <a:pt x="233460" y="1747"/>
                </a:lnTo>
                <a:lnTo>
                  <a:pt x="231852" y="1687"/>
                </a:lnTo>
                <a:close/>
              </a:path>
              <a:path w="380365" h="161289">
                <a:moveTo>
                  <a:pt x="340557" y="0"/>
                </a:moveTo>
                <a:lnTo>
                  <a:pt x="324081" y="0"/>
                </a:lnTo>
                <a:lnTo>
                  <a:pt x="316888" y="1385"/>
                </a:lnTo>
                <a:lnTo>
                  <a:pt x="285987" y="27585"/>
                </a:lnTo>
                <a:lnTo>
                  <a:pt x="279960" y="50831"/>
                </a:lnTo>
                <a:lnTo>
                  <a:pt x="280067" y="63649"/>
                </a:lnTo>
                <a:lnTo>
                  <a:pt x="298404" y="109298"/>
                </a:lnTo>
                <a:lnTo>
                  <a:pt x="325286" y="119223"/>
                </a:lnTo>
                <a:lnTo>
                  <a:pt x="339350" y="119223"/>
                </a:lnTo>
                <a:lnTo>
                  <a:pt x="375154" y="104537"/>
                </a:lnTo>
                <a:lnTo>
                  <a:pt x="375195" y="103070"/>
                </a:lnTo>
                <a:lnTo>
                  <a:pt x="329526" y="103070"/>
                </a:lnTo>
                <a:lnTo>
                  <a:pt x="323993" y="102146"/>
                </a:lnTo>
                <a:lnTo>
                  <a:pt x="300573" y="69678"/>
                </a:lnTo>
                <a:lnTo>
                  <a:pt x="300573" y="63649"/>
                </a:lnTo>
                <a:lnTo>
                  <a:pt x="374044" y="63649"/>
                </a:lnTo>
                <a:lnTo>
                  <a:pt x="375840" y="62986"/>
                </a:lnTo>
                <a:lnTo>
                  <a:pt x="378988" y="60335"/>
                </a:lnTo>
                <a:lnTo>
                  <a:pt x="379776" y="58105"/>
                </a:lnTo>
                <a:lnTo>
                  <a:pt x="379776" y="49063"/>
                </a:lnTo>
                <a:lnTo>
                  <a:pt x="300573" y="49063"/>
                </a:lnTo>
                <a:lnTo>
                  <a:pt x="300736" y="44643"/>
                </a:lnTo>
                <a:lnTo>
                  <a:pt x="326086" y="15551"/>
                </a:lnTo>
                <a:lnTo>
                  <a:pt x="368917" y="15551"/>
                </a:lnTo>
                <a:lnTo>
                  <a:pt x="364707" y="10507"/>
                </a:lnTo>
                <a:lnTo>
                  <a:pt x="359785" y="6831"/>
                </a:lnTo>
                <a:lnTo>
                  <a:pt x="347810" y="1366"/>
                </a:lnTo>
                <a:lnTo>
                  <a:pt x="340557" y="0"/>
                </a:lnTo>
                <a:close/>
              </a:path>
              <a:path w="380365" h="161289">
                <a:moveTo>
                  <a:pt x="372490" y="94872"/>
                </a:moveTo>
                <a:lnTo>
                  <a:pt x="370956" y="94872"/>
                </a:lnTo>
                <a:lnTo>
                  <a:pt x="369522" y="95294"/>
                </a:lnTo>
                <a:lnTo>
                  <a:pt x="365726" y="96982"/>
                </a:lnTo>
                <a:lnTo>
                  <a:pt x="363302" y="97927"/>
                </a:lnTo>
                <a:lnTo>
                  <a:pt x="357407" y="100016"/>
                </a:lnTo>
                <a:lnTo>
                  <a:pt x="353913" y="100961"/>
                </a:lnTo>
                <a:lnTo>
                  <a:pt x="345839" y="102649"/>
                </a:lnTo>
                <a:lnTo>
                  <a:pt x="341235" y="103070"/>
                </a:lnTo>
                <a:lnTo>
                  <a:pt x="375195" y="103070"/>
                </a:lnTo>
                <a:lnTo>
                  <a:pt x="372994" y="95013"/>
                </a:lnTo>
                <a:lnTo>
                  <a:pt x="372490" y="94872"/>
                </a:lnTo>
                <a:close/>
              </a:path>
              <a:path w="380365" h="161289">
                <a:moveTo>
                  <a:pt x="368917" y="15551"/>
                </a:moveTo>
                <a:lnTo>
                  <a:pt x="340641" y="15551"/>
                </a:lnTo>
                <a:lnTo>
                  <a:pt x="347897" y="18524"/>
                </a:lnTo>
                <a:lnTo>
                  <a:pt x="352789" y="24471"/>
                </a:lnTo>
                <a:lnTo>
                  <a:pt x="355976" y="29353"/>
                </a:lnTo>
                <a:lnTo>
                  <a:pt x="358201" y="35079"/>
                </a:lnTo>
                <a:lnTo>
                  <a:pt x="359464" y="41649"/>
                </a:lnTo>
                <a:lnTo>
                  <a:pt x="359764" y="49063"/>
                </a:lnTo>
                <a:lnTo>
                  <a:pt x="379776" y="49063"/>
                </a:lnTo>
                <a:lnTo>
                  <a:pt x="379776" y="44282"/>
                </a:lnTo>
                <a:lnTo>
                  <a:pt x="378871" y="37631"/>
                </a:lnTo>
                <a:lnTo>
                  <a:pt x="375254" y="25175"/>
                </a:lnTo>
                <a:lnTo>
                  <a:pt x="372422" y="19749"/>
                </a:lnTo>
                <a:lnTo>
                  <a:pt x="368917" y="15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672180" y="3333401"/>
            <a:ext cx="320675" cy="119380"/>
          </a:xfrm>
          <a:custGeom>
            <a:avLst/>
            <a:gdLst/>
            <a:ahLst/>
            <a:cxnLst/>
            <a:rect l="l" t="t" r="r" b="b"/>
            <a:pathLst>
              <a:path w="320675" h="119379">
                <a:moveTo>
                  <a:pt x="4258" y="92943"/>
                </a:moveTo>
                <a:lnTo>
                  <a:pt x="2811" y="92943"/>
                </a:lnTo>
                <a:lnTo>
                  <a:pt x="2310" y="93084"/>
                </a:lnTo>
                <a:lnTo>
                  <a:pt x="0" y="103633"/>
                </a:lnTo>
                <a:lnTo>
                  <a:pt x="200" y="105601"/>
                </a:lnTo>
                <a:lnTo>
                  <a:pt x="30378" y="119223"/>
                </a:lnTo>
                <a:lnTo>
                  <a:pt x="40504" y="119223"/>
                </a:lnTo>
                <a:lnTo>
                  <a:pt x="71781" y="103311"/>
                </a:lnTo>
                <a:lnTo>
                  <a:pt x="30096" y="103311"/>
                </a:lnTo>
                <a:lnTo>
                  <a:pt x="26118" y="102769"/>
                </a:lnTo>
                <a:lnTo>
                  <a:pt x="5565" y="93487"/>
                </a:lnTo>
                <a:lnTo>
                  <a:pt x="4258" y="92943"/>
                </a:lnTo>
                <a:close/>
              </a:path>
              <a:path w="320675" h="119379">
                <a:moveTo>
                  <a:pt x="45085" y="0"/>
                </a:moveTo>
                <a:lnTo>
                  <a:pt x="35601" y="0"/>
                </a:lnTo>
                <a:lnTo>
                  <a:pt x="29836" y="883"/>
                </a:lnTo>
                <a:lnTo>
                  <a:pt x="2651" y="27927"/>
                </a:lnTo>
                <a:lnTo>
                  <a:pt x="2651" y="37009"/>
                </a:lnTo>
                <a:lnTo>
                  <a:pt x="36686" y="67166"/>
                </a:lnTo>
                <a:lnTo>
                  <a:pt x="43116" y="69658"/>
                </a:lnTo>
                <a:lnTo>
                  <a:pt x="46009" y="71084"/>
                </a:lnTo>
                <a:lnTo>
                  <a:pt x="51153" y="74298"/>
                </a:lnTo>
                <a:lnTo>
                  <a:pt x="53223" y="76147"/>
                </a:lnTo>
                <a:lnTo>
                  <a:pt x="56356" y="80326"/>
                </a:lnTo>
                <a:lnTo>
                  <a:pt x="57139" y="82897"/>
                </a:lnTo>
                <a:lnTo>
                  <a:pt x="57139" y="88925"/>
                </a:lnTo>
                <a:lnTo>
                  <a:pt x="37973" y="103311"/>
                </a:lnTo>
                <a:lnTo>
                  <a:pt x="71781" y="103311"/>
                </a:lnTo>
                <a:lnTo>
                  <a:pt x="75765" y="94872"/>
                </a:lnTo>
                <a:lnTo>
                  <a:pt x="76790" y="89929"/>
                </a:lnTo>
                <a:lnTo>
                  <a:pt x="76790" y="79724"/>
                </a:lnTo>
                <a:lnTo>
                  <a:pt x="35883" y="47658"/>
                </a:lnTo>
                <a:lnTo>
                  <a:pt x="32950" y="46210"/>
                </a:lnTo>
                <a:lnTo>
                  <a:pt x="27806" y="42995"/>
                </a:lnTo>
                <a:lnTo>
                  <a:pt x="25717" y="41127"/>
                </a:lnTo>
                <a:lnTo>
                  <a:pt x="22501" y="36868"/>
                </a:lnTo>
                <a:lnTo>
                  <a:pt x="21697" y="34236"/>
                </a:lnTo>
                <a:lnTo>
                  <a:pt x="21697" y="28851"/>
                </a:lnTo>
                <a:lnTo>
                  <a:pt x="38576" y="15430"/>
                </a:lnTo>
                <a:lnTo>
                  <a:pt x="71244" y="15430"/>
                </a:lnTo>
                <a:lnTo>
                  <a:pt x="71184" y="13542"/>
                </a:lnTo>
                <a:lnTo>
                  <a:pt x="47978" y="241"/>
                </a:lnTo>
                <a:lnTo>
                  <a:pt x="45085" y="0"/>
                </a:lnTo>
                <a:close/>
              </a:path>
              <a:path w="320675" h="119379">
                <a:moveTo>
                  <a:pt x="71244" y="15430"/>
                </a:moveTo>
                <a:lnTo>
                  <a:pt x="45728" y="15430"/>
                </a:lnTo>
                <a:lnTo>
                  <a:pt x="49084" y="15872"/>
                </a:lnTo>
                <a:lnTo>
                  <a:pt x="54950" y="17640"/>
                </a:lnTo>
                <a:lnTo>
                  <a:pt x="57501" y="18585"/>
                </a:lnTo>
                <a:lnTo>
                  <a:pt x="61841" y="20594"/>
                </a:lnTo>
                <a:lnTo>
                  <a:pt x="63610" y="21537"/>
                </a:lnTo>
                <a:lnTo>
                  <a:pt x="66342" y="23305"/>
                </a:lnTo>
                <a:lnTo>
                  <a:pt x="67387" y="23747"/>
                </a:lnTo>
                <a:lnTo>
                  <a:pt x="68592" y="23747"/>
                </a:lnTo>
                <a:lnTo>
                  <a:pt x="69034" y="23608"/>
                </a:lnTo>
                <a:lnTo>
                  <a:pt x="71170" y="18585"/>
                </a:lnTo>
                <a:lnTo>
                  <a:pt x="71244" y="15430"/>
                </a:lnTo>
                <a:close/>
              </a:path>
              <a:path w="320675" h="119379">
                <a:moveTo>
                  <a:pt x="123643" y="1687"/>
                </a:moveTo>
                <a:lnTo>
                  <a:pt x="119785" y="1687"/>
                </a:lnTo>
                <a:lnTo>
                  <a:pt x="118177" y="1747"/>
                </a:lnTo>
                <a:lnTo>
                  <a:pt x="111797" y="80025"/>
                </a:lnTo>
                <a:lnTo>
                  <a:pt x="112370" y="85811"/>
                </a:lnTo>
                <a:lnTo>
                  <a:pt x="137204" y="118018"/>
                </a:lnTo>
                <a:lnTo>
                  <a:pt x="143292" y="119223"/>
                </a:lnTo>
                <a:lnTo>
                  <a:pt x="156714" y="119223"/>
                </a:lnTo>
                <a:lnTo>
                  <a:pt x="162821" y="117656"/>
                </a:lnTo>
                <a:lnTo>
                  <a:pt x="174876" y="111389"/>
                </a:lnTo>
                <a:lnTo>
                  <a:pt x="180985" y="106405"/>
                </a:lnTo>
                <a:lnTo>
                  <a:pt x="184878" y="102106"/>
                </a:lnTo>
                <a:lnTo>
                  <a:pt x="150766" y="102106"/>
                </a:lnTo>
                <a:lnTo>
                  <a:pt x="147391" y="101362"/>
                </a:lnTo>
                <a:lnTo>
                  <a:pt x="131719" y="74941"/>
                </a:lnTo>
                <a:lnTo>
                  <a:pt x="131719" y="4781"/>
                </a:lnTo>
                <a:lnTo>
                  <a:pt x="131559" y="4239"/>
                </a:lnTo>
                <a:lnTo>
                  <a:pt x="125249" y="1747"/>
                </a:lnTo>
                <a:lnTo>
                  <a:pt x="123643" y="1687"/>
                </a:lnTo>
                <a:close/>
              </a:path>
              <a:path w="320675" h="119379">
                <a:moveTo>
                  <a:pt x="205256" y="99574"/>
                </a:moveTo>
                <a:lnTo>
                  <a:pt x="187172" y="99574"/>
                </a:lnTo>
                <a:lnTo>
                  <a:pt x="187293" y="115105"/>
                </a:lnTo>
                <a:lnTo>
                  <a:pt x="194365" y="117656"/>
                </a:lnTo>
                <a:lnTo>
                  <a:pt x="197901" y="117656"/>
                </a:lnTo>
                <a:lnTo>
                  <a:pt x="205256" y="114562"/>
                </a:lnTo>
                <a:lnTo>
                  <a:pt x="205256" y="99574"/>
                </a:lnTo>
                <a:close/>
              </a:path>
              <a:path w="320675" h="119379">
                <a:moveTo>
                  <a:pt x="197178" y="1687"/>
                </a:moveTo>
                <a:lnTo>
                  <a:pt x="193240" y="1687"/>
                </a:lnTo>
                <a:lnTo>
                  <a:pt x="191613" y="1747"/>
                </a:lnTo>
                <a:lnTo>
                  <a:pt x="185244" y="4781"/>
                </a:lnTo>
                <a:lnTo>
                  <a:pt x="185244" y="81250"/>
                </a:lnTo>
                <a:lnTo>
                  <a:pt x="179698" y="88082"/>
                </a:lnTo>
                <a:lnTo>
                  <a:pt x="174454" y="93266"/>
                </a:lnTo>
                <a:lnTo>
                  <a:pt x="164570" y="100337"/>
                </a:lnTo>
                <a:lnTo>
                  <a:pt x="159607" y="102106"/>
                </a:lnTo>
                <a:lnTo>
                  <a:pt x="184878" y="102106"/>
                </a:lnTo>
                <a:lnTo>
                  <a:pt x="187172" y="99574"/>
                </a:lnTo>
                <a:lnTo>
                  <a:pt x="205256" y="99574"/>
                </a:lnTo>
                <a:lnTo>
                  <a:pt x="205256" y="4781"/>
                </a:lnTo>
                <a:lnTo>
                  <a:pt x="198785" y="1747"/>
                </a:lnTo>
                <a:lnTo>
                  <a:pt x="197178" y="1687"/>
                </a:lnTo>
                <a:close/>
              </a:path>
              <a:path w="320675" h="119379">
                <a:moveTo>
                  <a:pt x="248098" y="92943"/>
                </a:moveTo>
                <a:lnTo>
                  <a:pt x="246651" y="92943"/>
                </a:lnTo>
                <a:lnTo>
                  <a:pt x="246150" y="93084"/>
                </a:lnTo>
                <a:lnTo>
                  <a:pt x="243840" y="103633"/>
                </a:lnTo>
                <a:lnTo>
                  <a:pt x="244040" y="105601"/>
                </a:lnTo>
                <a:lnTo>
                  <a:pt x="274218" y="119223"/>
                </a:lnTo>
                <a:lnTo>
                  <a:pt x="284344" y="119223"/>
                </a:lnTo>
                <a:lnTo>
                  <a:pt x="315621" y="103311"/>
                </a:lnTo>
                <a:lnTo>
                  <a:pt x="273936" y="103311"/>
                </a:lnTo>
                <a:lnTo>
                  <a:pt x="269958" y="102769"/>
                </a:lnTo>
                <a:lnTo>
                  <a:pt x="249405" y="93487"/>
                </a:lnTo>
                <a:lnTo>
                  <a:pt x="248098" y="92943"/>
                </a:lnTo>
                <a:close/>
              </a:path>
              <a:path w="320675" h="119379">
                <a:moveTo>
                  <a:pt x="288925" y="0"/>
                </a:moveTo>
                <a:lnTo>
                  <a:pt x="279441" y="0"/>
                </a:lnTo>
                <a:lnTo>
                  <a:pt x="273676" y="883"/>
                </a:lnTo>
                <a:lnTo>
                  <a:pt x="246491" y="27927"/>
                </a:lnTo>
                <a:lnTo>
                  <a:pt x="246491" y="37009"/>
                </a:lnTo>
                <a:lnTo>
                  <a:pt x="280526" y="67166"/>
                </a:lnTo>
                <a:lnTo>
                  <a:pt x="286956" y="69658"/>
                </a:lnTo>
                <a:lnTo>
                  <a:pt x="289849" y="71084"/>
                </a:lnTo>
                <a:lnTo>
                  <a:pt x="294993" y="74298"/>
                </a:lnTo>
                <a:lnTo>
                  <a:pt x="297063" y="76147"/>
                </a:lnTo>
                <a:lnTo>
                  <a:pt x="300196" y="80326"/>
                </a:lnTo>
                <a:lnTo>
                  <a:pt x="300979" y="82897"/>
                </a:lnTo>
                <a:lnTo>
                  <a:pt x="300979" y="88925"/>
                </a:lnTo>
                <a:lnTo>
                  <a:pt x="281813" y="103311"/>
                </a:lnTo>
                <a:lnTo>
                  <a:pt x="315621" y="103311"/>
                </a:lnTo>
                <a:lnTo>
                  <a:pt x="319605" y="94872"/>
                </a:lnTo>
                <a:lnTo>
                  <a:pt x="320630" y="89929"/>
                </a:lnTo>
                <a:lnTo>
                  <a:pt x="320630" y="79724"/>
                </a:lnTo>
                <a:lnTo>
                  <a:pt x="279723" y="47658"/>
                </a:lnTo>
                <a:lnTo>
                  <a:pt x="276790" y="46210"/>
                </a:lnTo>
                <a:lnTo>
                  <a:pt x="271646" y="42995"/>
                </a:lnTo>
                <a:lnTo>
                  <a:pt x="269557" y="41127"/>
                </a:lnTo>
                <a:lnTo>
                  <a:pt x="266341" y="36868"/>
                </a:lnTo>
                <a:lnTo>
                  <a:pt x="265537" y="34236"/>
                </a:lnTo>
                <a:lnTo>
                  <a:pt x="265537" y="28851"/>
                </a:lnTo>
                <a:lnTo>
                  <a:pt x="282416" y="15430"/>
                </a:lnTo>
                <a:lnTo>
                  <a:pt x="315084" y="15430"/>
                </a:lnTo>
                <a:lnTo>
                  <a:pt x="315024" y="13542"/>
                </a:lnTo>
                <a:lnTo>
                  <a:pt x="291818" y="241"/>
                </a:lnTo>
                <a:lnTo>
                  <a:pt x="288925" y="0"/>
                </a:lnTo>
                <a:close/>
              </a:path>
              <a:path w="320675" h="119379">
                <a:moveTo>
                  <a:pt x="315084" y="15430"/>
                </a:moveTo>
                <a:lnTo>
                  <a:pt x="289568" y="15430"/>
                </a:lnTo>
                <a:lnTo>
                  <a:pt x="292924" y="15872"/>
                </a:lnTo>
                <a:lnTo>
                  <a:pt x="298790" y="17640"/>
                </a:lnTo>
                <a:lnTo>
                  <a:pt x="301341" y="18585"/>
                </a:lnTo>
                <a:lnTo>
                  <a:pt x="305681" y="20594"/>
                </a:lnTo>
                <a:lnTo>
                  <a:pt x="307450" y="21537"/>
                </a:lnTo>
                <a:lnTo>
                  <a:pt x="310182" y="23305"/>
                </a:lnTo>
                <a:lnTo>
                  <a:pt x="311227" y="23747"/>
                </a:lnTo>
                <a:lnTo>
                  <a:pt x="312432" y="23747"/>
                </a:lnTo>
                <a:lnTo>
                  <a:pt x="312874" y="23608"/>
                </a:lnTo>
                <a:lnTo>
                  <a:pt x="315010" y="18585"/>
                </a:lnTo>
                <a:lnTo>
                  <a:pt x="315084" y="154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00790" y="3282890"/>
            <a:ext cx="571725" cy="16973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39868" y="3587208"/>
            <a:ext cx="1202894" cy="21180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58153" y="3638201"/>
            <a:ext cx="675422" cy="11922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37786" y="3639889"/>
            <a:ext cx="103432" cy="15912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39868" y="3892008"/>
            <a:ext cx="808862" cy="170216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7751684" y="3943001"/>
            <a:ext cx="464820" cy="119380"/>
          </a:xfrm>
          <a:custGeom>
            <a:avLst/>
            <a:gdLst/>
            <a:ahLst/>
            <a:cxnLst/>
            <a:rect l="l" t="t" r="r" b="b"/>
            <a:pathLst>
              <a:path w="464820" h="119379">
                <a:moveTo>
                  <a:pt x="4258" y="92943"/>
                </a:moveTo>
                <a:lnTo>
                  <a:pt x="2811" y="92943"/>
                </a:lnTo>
                <a:lnTo>
                  <a:pt x="2310" y="93084"/>
                </a:lnTo>
                <a:lnTo>
                  <a:pt x="0" y="103633"/>
                </a:lnTo>
                <a:lnTo>
                  <a:pt x="200" y="105601"/>
                </a:lnTo>
                <a:lnTo>
                  <a:pt x="30378" y="119223"/>
                </a:lnTo>
                <a:lnTo>
                  <a:pt x="40504" y="119223"/>
                </a:lnTo>
                <a:lnTo>
                  <a:pt x="71781" y="103311"/>
                </a:lnTo>
                <a:lnTo>
                  <a:pt x="30096" y="103311"/>
                </a:lnTo>
                <a:lnTo>
                  <a:pt x="26118" y="102769"/>
                </a:lnTo>
                <a:lnTo>
                  <a:pt x="5565" y="93487"/>
                </a:lnTo>
                <a:lnTo>
                  <a:pt x="4258" y="92943"/>
                </a:lnTo>
                <a:close/>
              </a:path>
              <a:path w="464820" h="119379">
                <a:moveTo>
                  <a:pt x="45084" y="0"/>
                </a:moveTo>
                <a:lnTo>
                  <a:pt x="35601" y="0"/>
                </a:lnTo>
                <a:lnTo>
                  <a:pt x="29836" y="883"/>
                </a:lnTo>
                <a:lnTo>
                  <a:pt x="2651" y="27927"/>
                </a:lnTo>
                <a:lnTo>
                  <a:pt x="2651" y="37009"/>
                </a:lnTo>
                <a:lnTo>
                  <a:pt x="36686" y="67166"/>
                </a:lnTo>
                <a:lnTo>
                  <a:pt x="43116" y="69658"/>
                </a:lnTo>
                <a:lnTo>
                  <a:pt x="46009" y="71084"/>
                </a:lnTo>
                <a:lnTo>
                  <a:pt x="51153" y="74298"/>
                </a:lnTo>
                <a:lnTo>
                  <a:pt x="53223" y="76147"/>
                </a:lnTo>
                <a:lnTo>
                  <a:pt x="56357" y="80326"/>
                </a:lnTo>
                <a:lnTo>
                  <a:pt x="57141" y="82897"/>
                </a:lnTo>
                <a:lnTo>
                  <a:pt x="57141" y="88925"/>
                </a:lnTo>
                <a:lnTo>
                  <a:pt x="37972" y="103311"/>
                </a:lnTo>
                <a:lnTo>
                  <a:pt x="71781" y="103311"/>
                </a:lnTo>
                <a:lnTo>
                  <a:pt x="75765" y="94872"/>
                </a:lnTo>
                <a:lnTo>
                  <a:pt x="76790" y="89929"/>
                </a:lnTo>
                <a:lnTo>
                  <a:pt x="76790" y="79724"/>
                </a:lnTo>
                <a:lnTo>
                  <a:pt x="35883" y="47656"/>
                </a:lnTo>
                <a:lnTo>
                  <a:pt x="32950" y="46210"/>
                </a:lnTo>
                <a:lnTo>
                  <a:pt x="27806" y="42995"/>
                </a:lnTo>
                <a:lnTo>
                  <a:pt x="25717" y="41127"/>
                </a:lnTo>
                <a:lnTo>
                  <a:pt x="22501" y="36868"/>
                </a:lnTo>
                <a:lnTo>
                  <a:pt x="21697" y="34236"/>
                </a:lnTo>
                <a:lnTo>
                  <a:pt x="21697" y="28851"/>
                </a:lnTo>
                <a:lnTo>
                  <a:pt x="38576" y="15430"/>
                </a:lnTo>
                <a:lnTo>
                  <a:pt x="71244" y="15430"/>
                </a:lnTo>
                <a:lnTo>
                  <a:pt x="71184" y="13542"/>
                </a:lnTo>
                <a:lnTo>
                  <a:pt x="47978" y="241"/>
                </a:lnTo>
                <a:lnTo>
                  <a:pt x="45084" y="0"/>
                </a:lnTo>
                <a:close/>
              </a:path>
              <a:path w="464820" h="119379">
                <a:moveTo>
                  <a:pt x="71244" y="15430"/>
                </a:moveTo>
                <a:lnTo>
                  <a:pt x="45728" y="15430"/>
                </a:lnTo>
                <a:lnTo>
                  <a:pt x="49084" y="15872"/>
                </a:lnTo>
                <a:lnTo>
                  <a:pt x="54950" y="17640"/>
                </a:lnTo>
                <a:lnTo>
                  <a:pt x="57501" y="18585"/>
                </a:lnTo>
                <a:lnTo>
                  <a:pt x="61841" y="20594"/>
                </a:lnTo>
                <a:lnTo>
                  <a:pt x="63610" y="21537"/>
                </a:lnTo>
                <a:lnTo>
                  <a:pt x="66342" y="23305"/>
                </a:lnTo>
                <a:lnTo>
                  <a:pt x="67387" y="23747"/>
                </a:lnTo>
                <a:lnTo>
                  <a:pt x="68592" y="23747"/>
                </a:lnTo>
                <a:lnTo>
                  <a:pt x="69034" y="23608"/>
                </a:lnTo>
                <a:lnTo>
                  <a:pt x="71170" y="18585"/>
                </a:lnTo>
                <a:lnTo>
                  <a:pt x="71244" y="15430"/>
                </a:lnTo>
                <a:close/>
              </a:path>
              <a:path w="464820" h="119379">
                <a:moveTo>
                  <a:pt x="165675" y="0"/>
                </a:moveTo>
                <a:lnTo>
                  <a:pt x="149199" y="0"/>
                </a:lnTo>
                <a:lnTo>
                  <a:pt x="142006" y="1385"/>
                </a:lnTo>
                <a:lnTo>
                  <a:pt x="111105" y="27585"/>
                </a:lnTo>
                <a:lnTo>
                  <a:pt x="105078" y="50831"/>
                </a:lnTo>
                <a:lnTo>
                  <a:pt x="105185" y="63649"/>
                </a:lnTo>
                <a:lnTo>
                  <a:pt x="123522" y="109298"/>
                </a:lnTo>
                <a:lnTo>
                  <a:pt x="150404" y="119223"/>
                </a:lnTo>
                <a:lnTo>
                  <a:pt x="164468" y="119223"/>
                </a:lnTo>
                <a:lnTo>
                  <a:pt x="200272" y="104537"/>
                </a:lnTo>
                <a:lnTo>
                  <a:pt x="200313" y="103070"/>
                </a:lnTo>
                <a:lnTo>
                  <a:pt x="154644" y="103070"/>
                </a:lnTo>
                <a:lnTo>
                  <a:pt x="149111" y="102146"/>
                </a:lnTo>
                <a:lnTo>
                  <a:pt x="125691" y="69678"/>
                </a:lnTo>
                <a:lnTo>
                  <a:pt x="125691" y="63649"/>
                </a:lnTo>
                <a:lnTo>
                  <a:pt x="199162" y="63649"/>
                </a:lnTo>
                <a:lnTo>
                  <a:pt x="200958" y="62986"/>
                </a:lnTo>
                <a:lnTo>
                  <a:pt x="204106" y="60335"/>
                </a:lnTo>
                <a:lnTo>
                  <a:pt x="204894" y="58105"/>
                </a:lnTo>
                <a:lnTo>
                  <a:pt x="204894" y="49063"/>
                </a:lnTo>
                <a:lnTo>
                  <a:pt x="125691" y="49063"/>
                </a:lnTo>
                <a:lnTo>
                  <a:pt x="125854" y="44643"/>
                </a:lnTo>
                <a:lnTo>
                  <a:pt x="151204" y="15551"/>
                </a:lnTo>
                <a:lnTo>
                  <a:pt x="194035" y="15551"/>
                </a:lnTo>
                <a:lnTo>
                  <a:pt x="189825" y="10507"/>
                </a:lnTo>
                <a:lnTo>
                  <a:pt x="184903" y="6831"/>
                </a:lnTo>
                <a:lnTo>
                  <a:pt x="172928" y="1365"/>
                </a:lnTo>
                <a:lnTo>
                  <a:pt x="165675" y="0"/>
                </a:lnTo>
                <a:close/>
              </a:path>
              <a:path w="464820" h="119379">
                <a:moveTo>
                  <a:pt x="197608" y="94872"/>
                </a:moveTo>
                <a:lnTo>
                  <a:pt x="196074" y="94872"/>
                </a:lnTo>
                <a:lnTo>
                  <a:pt x="194640" y="95294"/>
                </a:lnTo>
                <a:lnTo>
                  <a:pt x="190844" y="96982"/>
                </a:lnTo>
                <a:lnTo>
                  <a:pt x="188421" y="97927"/>
                </a:lnTo>
                <a:lnTo>
                  <a:pt x="182525" y="100016"/>
                </a:lnTo>
                <a:lnTo>
                  <a:pt x="179031" y="100961"/>
                </a:lnTo>
                <a:lnTo>
                  <a:pt x="170957" y="102649"/>
                </a:lnTo>
                <a:lnTo>
                  <a:pt x="166353" y="103070"/>
                </a:lnTo>
                <a:lnTo>
                  <a:pt x="200313" y="103070"/>
                </a:lnTo>
                <a:lnTo>
                  <a:pt x="198112" y="95013"/>
                </a:lnTo>
                <a:lnTo>
                  <a:pt x="197608" y="94872"/>
                </a:lnTo>
                <a:close/>
              </a:path>
              <a:path w="464820" h="119379">
                <a:moveTo>
                  <a:pt x="194035" y="15551"/>
                </a:moveTo>
                <a:lnTo>
                  <a:pt x="165759" y="15551"/>
                </a:lnTo>
                <a:lnTo>
                  <a:pt x="173015" y="18524"/>
                </a:lnTo>
                <a:lnTo>
                  <a:pt x="177907" y="24471"/>
                </a:lnTo>
                <a:lnTo>
                  <a:pt x="181094" y="29353"/>
                </a:lnTo>
                <a:lnTo>
                  <a:pt x="183319" y="35079"/>
                </a:lnTo>
                <a:lnTo>
                  <a:pt x="184582" y="41649"/>
                </a:lnTo>
                <a:lnTo>
                  <a:pt x="184882" y="49063"/>
                </a:lnTo>
                <a:lnTo>
                  <a:pt x="204894" y="49063"/>
                </a:lnTo>
                <a:lnTo>
                  <a:pt x="204894" y="44282"/>
                </a:lnTo>
                <a:lnTo>
                  <a:pt x="203989" y="37631"/>
                </a:lnTo>
                <a:lnTo>
                  <a:pt x="200372" y="25175"/>
                </a:lnTo>
                <a:lnTo>
                  <a:pt x="197540" y="19749"/>
                </a:lnTo>
                <a:lnTo>
                  <a:pt x="194035" y="15551"/>
                </a:lnTo>
                <a:close/>
              </a:path>
              <a:path w="464820" h="119379">
                <a:moveTo>
                  <a:pt x="320175" y="16153"/>
                </a:moveTo>
                <a:lnTo>
                  <a:pt x="285085" y="16153"/>
                </a:lnTo>
                <a:lnTo>
                  <a:pt x="288942" y="16695"/>
                </a:lnTo>
                <a:lnTo>
                  <a:pt x="295211" y="18865"/>
                </a:lnTo>
                <a:lnTo>
                  <a:pt x="305338" y="37531"/>
                </a:lnTo>
                <a:lnTo>
                  <a:pt x="305338" y="50148"/>
                </a:lnTo>
                <a:lnTo>
                  <a:pt x="281951" y="50148"/>
                </a:lnTo>
                <a:lnTo>
                  <a:pt x="274356" y="50892"/>
                </a:lnTo>
                <a:lnTo>
                  <a:pt x="237267" y="74781"/>
                </a:lnTo>
                <a:lnTo>
                  <a:pt x="236021" y="80084"/>
                </a:lnTo>
                <a:lnTo>
                  <a:pt x="236021" y="91417"/>
                </a:lnTo>
                <a:lnTo>
                  <a:pt x="267926" y="119223"/>
                </a:lnTo>
                <a:lnTo>
                  <a:pt x="280142" y="119223"/>
                </a:lnTo>
                <a:lnTo>
                  <a:pt x="286311" y="117817"/>
                </a:lnTo>
                <a:lnTo>
                  <a:pt x="297964" y="112191"/>
                </a:lnTo>
                <a:lnTo>
                  <a:pt x="303248" y="108254"/>
                </a:lnTo>
                <a:lnTo>
                  <a:pt x="307538" y="103673"/>
                </a:lnTo>
                <a:lnTo>
                  <a:pt x="270338" y="103673"/>
                </a:lnTo>
                <a:lnTo>
                  <a:pt x="265334" y="102005"/>
                </a:lnTo>
                <a:lnTo>
                  <a:pt x="258182" y="95335"/>
                </a:lnTo>
                <a:lnTo>
                  <a:pt x="256393" y="90854"/>
                </a:lnTo>
                <a:lnTo>
                  <a:pt x="256393" y="81934"/>
                </a:lnTo>
                <a:lnTo>
                  <a:pt x="282875" y="64494"/>
                </a:lnTo>
                <a:lnTo>
                  <a:pt x="325108" y="64494"/>
                </a:lnTo>
                <a:lnTo>
                  <a:pt x="325072" y="33834"/>
                </a:lnTo>
                <a:lnTo>
                  <a:pt x="324345" y="28207"/>
                </a:lnTo>
                <a:lnTo>
                  <a:pt x="321290" y="18082"/>
                </a:lnTo>
                <a:lnTo>
                  <a:pt x="320175" y="16153"/>
                </a:lnTo>
                <a:close/>
              </a:path>
              <a:path w="464820" h="119379">
                <a:moveTo>
                  <a:pt x="325108" y="103191"/>
                </a:moveTo>
                <a:lnTo>
                  <a:pt x="307990" y="103191"/>
                </a:lnTo>
                <a:lnTo>
                  <a:pt x="307990" y="115004"/>
                </a:lnTo>
                <a:lnTo>
                  <a:pt x="314459" y="117656"/>
                </a:lnTo>
                <a:lnTo>
                  <a:pt x="318719" y="117656"/>
                </a:lnTo>
                <a:lnTo>
                  <a:pt x="325108" y="115004"/>
                </a:lnTo>
                <a:lnTo>
                  <a:pt x="325108" y="103191"/>
                </a:lnTo>
                <a:close/>
              </a:path>
              <a:path w="464820" h="119379">
                <a:moveTo>
                  <a:pt x="325108" y="64494"/>
                </a:moveTo>
                <a:lnTo>
                  <a:pt x="305338" y="64494"/>
                </a:lnTo>
                <a:lnTo>
                  <a:pt x="305338" y="87519"/>
                </a:lnTo>
                <a:lnTo>
                  <a:pt x="300436" y="92984"/>
                </a:lnTo>
                <a:lnTo>
                  <a:pt x="295753" y="97043"/>
                </a:lnTo>
                <a:lnTo>
                  <a:pt x="286833" y="102346"/>
                </a:lnTo>
                <a:lnTo>
                  <a:pt x="281992" y="103673"/>
                </a:lnTo>
                <a:lnTo>
                  <a:pt x="307538" y="103673"/>
                </a:lnTo>
                <a:lnTo>
                  <a:pt x="307990" y="103191"/>
                </a:lnTo>
                <a:lnTo>
                  <a:pt x="325108" y="103191"/>
                </a:lnTo>
                <a:lnTo>
                  <a:pt x="325108" y="64494"/>
                </a:lnTo>
                <a:close/>
              </a:path>
              <a:path w="464820" h="119379">
                <a:moveTo>
                  <a:pt x="290108" y="0"/>
                </a:moveTo>
                <a:lnTo>
                  <a:pt x="278133" y="0"/>
                </a:lnTo>
                <a:lnTo>
                  <a:pt x="273994" y="380"/>
                </a:lnTo>
                <a:lnTo>
                  <a:pt x="241405" y="21959"/>
                </a:lnTo>
                <a:lnTo>
                  <a:pt x="241727" y="23968"/>
                </a:lnTo>
                <a:lnTo>
                  <a:pt x="244660" y="27364"/>
                </a:lnTo>
                <a:lnTo>
                  <a:pt x="246268" y="27364"/>
                </a:lnTo>
                <a:lnTo>
                  <a:pt x="247735" y="26781"/>
                </a:lnTo>
                <a:lnTo>
                  <a:pt x="251673" y="24451"/>
                </a:lnTo>
                <a:lnTo>
                  <a:pt x="254124" y="23166"/>
                </a:lnTo>
                <a:lnTo>
                  <a:pt x="259990" y="20353"/>
                </a:lnTo>
                <a:lnTo>
                  <a:pt x="263406" y="19066"/>
                </a:lnTo>
                <a:lnTo>
                  <a:pt x="271202" y="16736"/>
                </a:lnTo>
                <a:lnTo>
                  <a:pt x="275602" y="16153"/>
                </a:lnTo>
                <a:lnTo>
                  <a:pt x="320175" y="16153"/>
                </a:lnTo>
                <a:lnTo>
                  <a:pt x="318839" y="13842"/>
                </a:lnTo>
                <a:lnTo>
                  <a:pt x="312088" y="7011"/>
                </a:lnTo>
                <a:lnTo>
                  <a:pt x="307668" y="4419"/>
                </a:lnTo>
                <a:lnTo>
                  <a:pt x="296739" y="883"/>
                </a:lnTo>
                <a:lnTo>
                  <a:pt x="290108" y="0"/>
                </a:lnTo>
                <a:close/>
              </a:path>
              <a:path w="464820" h="119379">
                <a:moveTo>
                  <a:pt x="382200" y="1687"/>
                </a:moveTo>
                <a:lnTo>
                  <a:pt x="378584" y="1687"/>
                </a:lnTo>
                <a:lnTo>
                  <a:pt x="377097" y="1747"/>
                </a:lnTo>
                <a:lnTo>
                  <a:pt x="371391" y="114562"/>
                </a:lnTo>
                <a:lnTo>
                  <a:pt x="371532" y="115105"/>
                </a:lnTo>
                <a:lnTo>
                  <a:pt x="379347" y="117656"/>
                </a:lnTo>
                <a:lnTo>
                  <a:pt x="383284" y="117656"/>
                </a:lnTo>
                <a:lnTo>
                  <a:pt x="391281" y="114562"/>
                </a:lnTo>
                <a:lnTo>
                  <a:pt x="391281" y="38093"/>
                </a:lnTo>
                <a:lnTo>
                  <a:pt x="396746" y="31262"/>
                </a:lnTo>
                <a:lnTo>
                  <a:pt x="401970" y="26078"/>
                </a:lnTo>
                <a:lnTo>
                  <a:pt x="410860" y="19770"/>
                </a:lnTo>
                <a:lnTo>
                  <a:pt x="389352" y="19770"/>
                </a:lnTo>
                <a:lnTo>
                  <a:pt x="389352" y="4781"/>
                </a:lnTo>
                <a:lnTo>
                  <a:pt x="389211" y="4239"/>
                </a:lnTo>
                <a:lnTo>
                  <a:pt x="383666" y="1747"/>
                </a:lnTo>
                <a:lnTo>
                  <a:pt x="382200" y="1687"/>
                </a:lnTo>
                <a:close/>
              </a:path>
              <a:path w="464820" h="119379">
                <a:moveTo>
                  <a:pt x="459044" y="17238"/>
                </a:moveTo>
                <a:lnTo>
                  <a:pt x="425759" y="17238"/>
                </a:lnTo>
                <a:lnTo>
                  <a:pt x="429154" y="17961"/>
                </a:lnTo>
                <a:lnTo>
                  <a:pt x="435021" y="20854"/>
                </a:lnTo>
                <a:lnTo>
                  <a:pt x="444926" y="44201"/>
                </a:lnTo>
                <a:lnTo>
                  <a:pt x="444926" y="114562"/>
                </a:lnTo>
                <a:lnTo>
                  <a:pt x="445088" y="115105"/>
                </a:lnTo>
                <a:lnTo>
                  <a:pt x="452923" y="117656"/>
                </a:lnTo>
                <a:lnTo>
                  <a:pt x="456862" y="117656"/>
                </a:lnTo>
                <a:lnTo>
                  <a:pt x="464817" y="114562"/>
                </a:lnTo>
                <a:lnTo>
                  <a:pt x="464736" y="39218"/>
                </a:lnTo>
                <a:lnTo>
                  <a:pt x="464154" y="33412"/>
                </a:lnTo>
                <a:lnTo>
                  <a:pt x="461502" y="22401"/>
                </a:lnTo>
                <a:lnTo>
                  <a:pt x="459313" y="17599"/>
                </a:lnTo>
                <a:lnTo>
                  <a:pt x="459044" y="17238"/>
                </a:lnTo>
                <a:close/>
              </a:path>
              <a:path w="464820" h="119379">
                <a:moveTo>
                  <a:pt x="433233" y="0"/>
                </a:moveTo>
                <a:lnTo>
                  <a:pt x="419812" y="0"/>
                </a:lnTo>
                <a:lnTo>
                  <a:pt x="413684" y="1587"/>
                </a:lnTo>
                <a:lnTo>
                  <a:pt x="401548" y="7936"/>
                </a:lnTo>
                <a:lnTo>
                  <a:pt x="395461" y="12938"/>
                </a:lnTo>
                <a:lnTo>
                  <a:pt x="389352" y="19770"/>
                </a:lnTo>
                <a:lnTo>
                  <a:pt x="410860" y="19770"/>
                </a:lnTo>
                <a:lnTo>
                  <a:pt x="411935" y="19006"/>
                </a:lnTo>
                <a:lnTo>
                  <a:pt x="416919" y="17238"/>
                </a:lnTo>
                <a:lnTo>
                  <a:pt x="459044" y="17238"/>
                </a:lnTo>
                <a:lnTo>
                  <a:pt x="453204" y="9403"/>
                </a:lnTo>
                <a:lnTo>
                  <a:pt x="449206" y="6127"/>
                </a:lnTo>
                <a:lnTo>
                  <a:pt x="439320" y="1225"/>
                </a:lnTo>
                <a:lnTo>
                  <a:pt x="4332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8841" y="3915636"/>
            <a:ext cx="1036063" cy="146589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6842158" y="4498303"/>
            <a:ext cx="255270" cy="158750"/>
          </a:xfrm>
          <a:custGeom>
            <a:avLst/>
            <a:gdLst/>
            <a:ahLst/>
            <a:cxnLst/>
            <a:rect l="l" t="t" r="r" b="b"/>
            <a:pathLst>
              <a:path w="255270" h="158750">
                <a:moveTo>
                  <a:pt x="43037" y="0"/>
                </a:moveTo>
                <a:lnTo>
                  <a:pt x="5867" y="0"/>
                </a:lnTo>
                <a:lnTo>
                  <a:pt x="4119" y="622"/>
                </a:lnTo>
                <a:lnTo>
                  <a:pt x="824" y="3114"/>
                </a:lnTo>
                <a:lnTo>
                  <a:pt x="22" y="5243"/>
                </a:lnTo>
                <a:lnTo>
                  <a:pt x="0" y="150688"/>
                </a:lnTo>
                <a:lnTo>
                  <a:pt x="824" y="152878"/>
                </a:lnTo>
                <a:lnTo>
                  <a:pt x="4119" y="155369"/>
                </a:lnTo>
                <a:lnTo>
                  <a:pt x="5867" y="155992"/>
                </a:lnTo>
                <a:lnTo>
                  <a:pt x="40746" y="155992"/>
                </a:lnTo>
                <a:lnTo>
                  <a:pt x="82174" y="148266"/>
                </a:lnTo>
                <a:lnTo>
                  <a:pt x="96848" y="138633"/>
                </a:lnTo>
                <a:lnTo>
                  <a:pt x="20735" y="138633"/>
                </a:lnTo>
                <a:lnTo>
                  <a:pt x="20735" y="17238"/>
                </a:lnTo>
                <a:lnTo>
                  <a:pt x="97389" y="17238"/>
                </a:lnTo>
                <a:lnTo>
                  <a:pt x="95706" y="15686"/>
                </a:lnTo>
                <a:lnTo>
                  <a:pt x="52772" y="327"/>
                </a:lnTo>
                <a:lnTo>
                  <a:pt x="43037" y="0"/>
                </a:lnTo>
                <a:close/>
              </a:path>
              <a:path w="255270" h="158750">
                <a:moveTo>
                  <a:pt x="97389" y="17238"/>
                </a:moveTo>
                <a:lnTo>
                  <a:pt x="41831" y="17238"/>
                </a:lnTo>
                <a:lnTo>
                  <a:pt x="49539" y="17517"/>
                </a:lnTo>
                <a:lnTo>
                  <a:pt x="56508" y="18354"/>
                </a:lnTo>
                <a:lnTo>
                  <a:pt x="89630" y="39419"/>
                </a:lnTo>
                <a:lnTo>
                  <a:pt x="98129" y="68111"/>
                </a:lnTo>
                <a:lnTo>
                  <a:pt x="98129" y="76549"/>
                </a:lnTo>
                <a:lnTo>
                  <a:pt x="88942" y="118328"/>
                </a:lnTo>
                <a:lnTo>
                  <a:pt x="55845" y="137698"/>
                </a:lnTo>
                <a:lnTo>
                  <a:pt x="42072" y="138633"/>
                </a:lnTo>
                <a:lnTo>
                  <a:pt x="96848" y="138633"/>
                </a:lnTo>
                <a:lnTo>
                  <a:pt x="117032" y="103203"/>
                </a:lnTo>
                <a:lnTo>
                  <a:pt x="119948" y="75705"/>
                </a:lnTo>
                <a:lnTo>
                  <a:pt x="119643" y="67131"/>
                </a:lnTo>
                <a:lnTo>
                  <a:pt x="105166" y="25485"/>
                </a:lnTo>
                <a:lnTo>
                  <a:pt x="100721" y="20312"/>
                </a:lnTo>
                <a:lnTo>
                  <a:pt x="97389" y="17238"/>
                </a:lnTo>
                <a:close/>
              </a:path>
              <a:path w="255270" h="158750">
                <a:moveTo>
                  <a:pt x="215666" y="39058"/>
                </a:moveTo>
                <a:lnTo>
                  <a:pt x="199190" y="39058"/>
                </a:lnTo>
                <a:lnTo>
                  <a:pt x="191997" y="40444"/>
                </a:lnTo>
                <a:lnTo>
                  <a:pt x="161096" y="66644"/>
                </a:lnTo>
                <a:lnTo>
                  <a:pt x="155069" y="89890"/>
                </a:lnTo>
                <a:lnTo>
                  <a:pt x="155176" y="102708"/>
                </a:lnTo>
                <a:lnTo>
                  <a:pt x="173513" y="148357"/>
                </a:lnTo>
                <a:lnTo>
                  <a:pt x="200395" y="158282"/>
                </a:lnTo>
                <a:lnTo>
                  <a:pt x="214459" y="158282"/>
                </a:lnTo>
                <a:lnTo>
                  <a:pt x="250263" y="143596"/>
                </a:lnTo>
                <a:lnTo>
                  <a:pt x="250304" y="142129"/>
                </a:lnTo>
                <a:lnTo>
                  <a:pt x="204635" y="142129"/>
                </a:lnTo>
                <a:lnTo>
                  <a:pt x="199102" y="141204"/>
                </a:lnTo>
                <a:lnTo>
                  <a:pt x="175682" y="108737"/>
                </a:lnTo>
                <a:lnTo>
                  <a:pt x="175682" y="102708"/>
                </a:lnTo>
                <a:lnTo>
                  <a:pt x="249153" y="102708"/>
                </a:lnTo>
                <a:lnTo>
                  <a:pt x="250949" y="102045"/>
                </a:lnTo>
                <a:lnTo>
                  <a:pt x="254097" y="99394"/>
                </a:lnTo>
                <a:lnTo>
                  <a:pt x="254885" y="97163"/>
                </a:lnTo>
                <a:lnTo>
                  <a:pt x="254885" y="88122"/>
                </a:lnTo>
                <a:lnTo>
                  <a:pt x="175682" y="88122"/>
                </a:lnTo>
                <a:lnTo>
                  <a:pt x="175845" y="83701"/>
                </a:lnTo>
                <a:lnTo>
                  <a:pt x="201195" y="54610"/>
                </a:lnTo>
                <a:lnTo>
                  <a:pt x="244026" y="54610"/>
                </a:lnTo>
                <a:lnTo>
                  <a:pt x="239816" y="49566"/>
                </a:lnTo>
                <a:lnTo>
                  <a:pt x="234894" y="45890"/>
                </a:lnTo>
                <a:lnTo>
                  <a:pt x="222919" y="40424"/>
                </a:lnTo>
                <a:lnTo>
                  <a:pt x="215666" y="39058"/>
                </a:lnTo>
                <a:close/>
              </a:path>
              <a:path w="255270" h="158750">
                <a:moveTo>
                  <a:pt x="247599" y="133931"/>
                </a:moveTo>
                <a:lnTo>
                  <a:pt x="246065" y="133931"/>
                </a:lnTo>
                <a:lnTo>
                  <a:pt x="244631" y="134353"/>
                </a:lnTo>
                <a:lnTo>
                  <a:pt x="240835" y="136041"/>
                </a:lnTo>
                <a:lnTo>
                  <a:pt x="238412" y="136986"/>
                </a:lnTo>
                <a:lnTo>
                  <a:pt x="232516" y="139075"/>
                </a:lnTo>
                <a:lnTo>
                  <a:pt x="229022" y="140020"/>
                </a:lnTo>
                <a:lnTo>
                  <a:pt x="220948" y="141707"/>
                </a:lnTo>
                <a:lnTo>
                  <a:pt x="216344" y="142129"/>
                </a:lnTo>
                <a:lnTo>
                  <a:pt x="250304" y="142129"/>
                </a:lnTo>
                <a:lnTo>
                  <a:pt x="248103" y="134072"/>
                </a:lnTo>
                <a:lnTo>
                  <a:pt x="247599" y="133931"/>
                </a:lnTo>
                <a:close/>
              </a:path>
              <a:path w="255270" h="158750">
                <a:moveTo>
                  <a:pt x="244026" y="54610"/>
                </a:moveTo>
                <a:lnTo>
                  <a:pt x="215750" y="54610"/>
                </a:lnTo>
                <a:lnTo>
                  <a:pt x="223008" y="57583"/>
                </a:lnTo>
                <a:lnTo>
                  <a:pt x="227898" y="63530"/>
                </a:lnTo>
                <a:lnTo>
                  <a:pt x="231086" y="68412"/>
                </a:lnTo>
                <a:lnTo>
                  <a:pt x="233310" y="74138"/>
                </a:lnTo>
                <a:lnTo>
                  <a:pt x="234573" y="80708"/>
                </a:lnTo>
                <a:lnTo>
                  <a:pt x="234873" y="88122"/>
                </a:lnTo>
                <a:lnTo>
                  <a:pt x="254885" y="88122"/>
                </a:lnTo>
                <a:lnTo>
                  <a:pt x="254885" y="83341"/>
                </a:lnTo>
                <a:lnTo>
                  <a:pt x="253980" y="76690"/>
                </a:lnTo>
                <a:lnTo>
                  <a:pt x="250363" y="64234"/>
                </a:lnTo>
                <a:lnTo>
                  <a:pt x="247531" y="58808"/>
                </a:lnTo>
                <a:lnTo>
                  <a:pt x="244026" y="54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13273" y="4486368"/>
            <a:ext cx="320675" cy="170815"/>
          </a:xfrm>
          <a:custGeom>
            <a:avLst/>
            <a:gdLst/>
            <a:ahLst/>
            <a:cxnLst/>
            <a:rect l="l" t="t" r="r" b="b"/>
            <a:pathLst>
              <a:path w="320675" h="170814">
                <a:moveTo>
                  <a:pt x="54086" y="51113"/>
                </a:moveTo>
                <a:lnTo>
                  <a:pt x="43478" y="51113"/>
                </a:lnTo>
                <a:lnTo>
                  <a:pt x="36827" y="52298"/>
                </a:lnTo>
                <a:lnTo>
                  <a:pt x="6529" y="76770"/>
                </a:lnTo>
                <a:lnTo>
                  <a:pt x="0" y="121394"/>
                </a:lnTo>
                <a:lnTo>
                  <a:pt x="1064" y="129692"/>
                </a:lnTo>
                <a:lnTo>
                  <a:pt x="21626" y="163808"/>
                </a:lnTo>
                <a:lnTo>
                  <a:pt x="40544" y="170216"/>
                </a:lnTo>
                <a:lnTo>
                  <a:pt x="52118" y="170216"/>
                </a:lnTo>
                <a:lnTo>
                  <a:pt x="85386" y="152979"/>
                </a:lnTo>
                <a:lnTo>
                  <a:pt x="46050" y="152979"/>
                </a:lnTo>
                <a:lnTo>
                  <a:pt x="41770" y="152114"/>
                </a:lnTo>
                <a:lnTo>
                  <a:pt x="20734" y="117897"/>
                </a:lnTo>
                <a:lnTo>
                  <a:pt x="20734" y="110906"/>
                </a:lnTo>
                <a:lnTo>
                  <a:pt x="33492" y="71546"/>
                </a:lnTo>
                <a:lnTo>
                  <a:pt x="40826" y="67870"/>
                </a:lnTo>
                <a:lnTo>
                  <a:pt x="84927" y="67870"/>
                </a:lnTo>
                <a:lnTo>
                  <a:pt x="84907" y="67628"/>
                </a:lnTo>
                <a:lnTo>
                  <a:pt x="57442" y="51434"/>
                </a:lnTo>
                <a:lnTo>
                  <a:pt x="54086" y="51113"/>
                </a:lnTo>
                <a:close/>
              </a:path>
              <a:path w="320675" h="170814">
                <a:moveTo>
                  <a:pt x="82897" y="139236"/>
                </a:moveTo>
                <a:lnTo>
                  <a:pt x="81371" y="139236"/>
                </a:lnTo>
                <a:lnTo>
                  <a:pt x="80025" y="139938"/>
                </a:lnTo>
                <a:lnTo>
                  <a:pt x="76569" y="142751"/>
                </a:lnTo>
                <a:lnTo>
                  <a:pt x="74439" y="144318"/>
                </a:lnTo>
                <a:lnTo>
                  <a:pt x="69376" y="147774"/>
                </a:lnTo>
                <a:lnTo>
                  <a:pt x="66382" y="149362"/>
                </a:lnTo>
                <a:lnTo>
                  <a:pt x="59471" y="152255"/>
                </a:lnTo>
                <a:lnTo>
                  <a:pt x="55453" y="152979"/>
                </a:lnTo>
                <a:lnTo>
                  <a:pt x="85386" y="152979"/>
                </a:lnTo>
                <a:lnTo>
                  <a:pt x="85457" y="152114"/>
                </a:lnTo>
                <a:lnTo>
                  <a:pt x="85577" y="150145"/>
                </a:lnTo>
                <a:lnTo>
                  <a:pt x="85530" y="145403"/>
                </a:lnTo>
                <a:lnTo>
                  <a:pt x="83380" y="139396"/>
                </a:lnTo>
                <a:lnTo>
                  <a:pt x="82897" y="139236"/>
                </a:lnTo>
                <a:close/>
              </a:path>
              <a:path w="320675" h="170814">
                <a:moveTo>
                  <a:pt x="84927" y="67870"/>
                </a:moveTo>
                <a:lnTo>
                  <a:pt x="55050" y="67870"/>
                </a:lnTo>
                <a:lnTo>
                  <a:pt x="59089" y="68533"/>
                </a:lnTo>
                <a:lnTo>
                  <a:pt x="65920" y="71184"/>
                </a:lnTo>
                <a:lnTo>
                  <a:pt x="68834" y="72651"/>
                </a:lnTo>
                <a:lnTo>
                  <a:pt x="73656" y="75865"/>
                </a:lnTo>
                <a:lnTo>
                  <a:pt x="75645" y="77332"/>
                </a:lnTo>
                <a:lnTo>
                  <a:pt x="78779" y="79984"/>
                </a:lnTo>
                <a:lnTo>
                  <a:pt x="80166" y="80647"/>
                </a:lnTo>
                <a:lnTo>
                  <a:pt x="82416" y="80647"/>
                </a:lnTo>
                <a:lnTo>
                  <a:pt x="83300" y="80025"/>
                </a:lnTo>
                <a:lnTo>
                  <a:pt x="84747" y="77533"/>
                </a:lnTo>
                <a:lnTo>
                  <a:pt x="85022" y="75865"/>
                </a:lnTo>
                <a:lnTo>
                  <a:pt x="84927" y="67870"/>
                </a:lnTo>
                <a:close/>
              </a:path>
              <a:path w="320675" h="170814">
                <a:moveTo>
                  <a:pt x="132265" y="0"/>
                </a:moveTo>
                <a:lnTo>
                  <a:pt x="128327" y="0"/>
                </a:lnTo>
                <a:lnTo>
                  <a:pt x="126719" y="80"/>
                </a:lnTo>
                <a:lnTo>
                  <a:pt x="120370" y="3214"/>
                </a:lnTo>
                <a:lnTo>
                  <a:pt x="120370" y="165555"/>
                </a:lnTo>
                <a:lnTo>
                  <a:pt x="128327" y="168649"/>
                </a:lnTo>
                <a:lnTo>
                  <a:pt x="132265" y="168649"/>
                </a:lnTo>
                <a:lnTo>
                  <a:pt x="140261" y="165555"/>
                </a:lnTo>
                <a:lnTo>
                  <a:pt x="140261" y="3214"/>
                </a:lnTo>
                <a:lnTo>
                  <a:pt x="132265" y="0"/>
                </a:lnTo>
                <a:close/>
              </a:path>
              <a:path w="320675" h="170814">
                <a:moveTo>
                  <a:pt x="193225" y="52680"/>
                </a:moveTo>
                <a:lnTo>
                  <a:pt x="189287" y="52680"/>
                </a:lnTo>
                <a:lnTo>
                  <a:pt x="187679" y="52760"/>
                </a:lnTo>
                <a:lnTo>
                  <a:pt x="181330" y="55854"/>
                </a:lnTo>
                <a:lnTo>
                  <a:pt x="181330" y="165555"/>
                </a:lnTo>
                <a:lnTo>
                  <a:pt x="189287" y="168649"/>
                </a:lnTo>
                <a:lnTo>
                  <a:pt x="193225" y="168649"/>
                </a:lnTo>
                <a:lnTo>
                  <a:pt x="201221" y="165555"/>
                </a:lnTo>
                <a:lnTo>
                  <a:pt x="201221" y="55854"/>
                </a:lnTo>
                <a:lnTo>
                  <a:pt x="193225" y="52680"/>
                </a:lnTo>
                <a:close/>
              </a:path>
              <a:path w="320675" h="170814">
                <a:moveTo>
                  <a:pt x="195997" y="7956"/>
                </a:moveTo>
                <a:lnTo>
                  <a:pt x="186594" y="7956"/>
                </a:lnTo>
                <a:lnTo>
                  <a:pt x="183339" y="8799"/>
                </a:lnTo>
                <a:lnTo>
                  <a:pt x="179804" y="12175"/>
                </a:lnTo>
                <a:lnTo>
                  <a:pt x="178963" y="15189"/>
                </a:lnTo>
                <a:lnTo>
                  <a:pt x="178918" y="24592"/>
                </a:lnTo>
                <a:lnTo>
                  <a:pt x="179783" y="27706"/>
                </a:lnTo>
                <a:lnTo>
                  <a:pt x="183239" y="31000"/>
                </a:lnTo>
                <a:lnTo>
                  <a:pt x="186433" y="31824"/>
                </a:lnTo>
                <a:lnTo>
                  <a:pt x="195836" y="31824"/>
                </a:lnTo>
                <a:lnTo>
                  <a:pt x="199091" y="30981"/>
                </a:lnTo>
                <a:lnTo>
                  <a:pt x="202627" y="27605"/>
                </a:lnTo>
                <a:lnTo>
                  <a:pt x="203467" y="24592"/>
                </a:lnTo>
                <a:lnTo>
                  <a:pt x="203512" y="15189"/>
                </a:lnTo>
                <a:lnTo>
                  <a:pt x="202647" y="12075"/>
                </a:lnTo>
                <a:lnTo>
                  <a:pt x="199191" y="8779"/>
                </a:lnTo>
                <a:lnTo>
                  <a:pt x="195997" y="7956"/>
                </a:lnTo>
                <a:close/>
              </a:path>
              <a:path w="320675" h="170814">
                <a:moveTo>
                  <a:pt x="288782" y="51113"/>
                </a:moveTo>
                <a:lnTo>
                  <a:pt x="278174" y="51113"/>
                </a:lnTo>
                <a:lnTo>
                  <a:pt x="271523" y="52298"/>
                </a:lnTo>
                <a:lnTo>
                  <a:pt x="241225" y="76770"/>
                </a:lnTo>
                <a:lnTo>
                  <a:pt x="234696" y="121394"/>
                </a:lnTo>
                <a:lnTo>
                  <a:pt x="235760" y="129692"/>
                </a:lnTo>
                <a:lnTo>
                  <a:pt x="256322" y="163808"/>
                </a:lnTo>
                <a:lnTo>
                  <a:pt x="275240" y="170216"/>
                </a:lnTo>
                <a:lnTo>
                  <a:pt x="286814" y="170216"/>
                </a:lnTo>
                <a:lnTo>
                  <a:pt x="320082" y="152979"/>
                </a:lnTo>
                <a:lnTo>
                  <a:pt x="280746" y="152979"/>
                </a:lnTo>
                <a:lnTo>
                  <a:pt x="276466" y="152114"/>
                </a:lnTo>
                <a:lnTo>
                  <a:pt x="255430" y="117897"/>
                </a:lnTo>
                <a:lnTo>
                  <a:pt x="255430" y="110906"/>
                </a:lnTo>
                <a:lnTo>
                  <a:pt x="268188" y="71546"/>
                </a:lnTo>
                <a:lnTo>
                  <a:pt x="275522" y="67870"/>
                </a:lnTo>
                <a:lnTo>
                  <a:pt x="319623" y="67870"/>
                </a:lnTo>
                <a:lnTo>
                  <a:pt x="319603" y="67628"/>
                </a:lnTo>
                <a:lnTo>
                  <a:pt x="292138" y="51434"/>
                </a:lnTo>
                <a:lnTo>
                  <a:pt x="288782" y="51113"/>
                </a:lnTo>
                <a:close/>
              </a:path>
              <a:path w="320675" h="170814">
                <a:moveTo>
                  <a:pt x="317593" y="139236"/>
                </a:moveTo>
                <a:lnTo>
                  <a:pt x="316067" y="139236"/>
                </a:lnTo>
                <a:lnTo>
                  <a:pt x="314721" y="139938"/>
                </a:lnTo>
                <a:lnTo>
                  <a:pt x="311265" y="142751"/>
                </a:lnTo>
                <a:lnTo>
                  <a:pt x="309135" y="144318"/>
                </a:lnTo>
                <a:lnTo>
                  <a:pt x="304072" y="147774"/>
                </a:lnTo>
                <a:lnTo>
                  <a:pt x="301078" y="149362"/>
                </a:lnTo>
                <a:lnTo>
                  <a:pt x="294167" y="152255"/>
                </a:lnTo>
                <a:lnTo>
                  <a:pt x="290149" y="152979"/>
                </a:lnTo>
                <a:lnTo>
                  <a:pt x="320082" y="152979"/>
                </a:lnTo>
                <a:lnTo>
                  <a:pt x="320153" y="152114"/>
                </a:lnTo>
                <a:lnTo>
                  <a:pt x="320273" y="150145"/>
                </a:lnTo>
                <a:lnTo>
                  <a:pt x="320226" y="145403"/>
                </a:lnTo>
                <a:lnTo>
                  <a:pt x="318076" y="139396"/>
                </a:lnTo>
                <a:lnTo>
                  <a:pt x="317593" y="139236"/>
                </a:lnTo>
                <a:close/>
              </a:path>
              <a:path w="320675" h="170814">
                <a:moveTo>
                  <a:pt x="319623" y="67870"/>
                </a:moveTo>
                <a:lnTo>
                  <a:pt x="289746" y="67870"/>
                </a:lnTo>
                <a:lnTo>
                  <a:pt x="293785" y="68533"/>
                </a:lnTo>
                <a:lnTo>
                  <a:pt x="300616" y="71184"/>
                </a:lnTo>
                <a:lnTo>
                  <a:pt x="303529" y="72651"/>
                </a:lnTo>
                <a:lnTo>
                  <a:pt x="308352" y="75865"/>
                </a:lnTo>
                <a:lnTo>
                  <a:pt x="310341" y="77332"/>
                </a:lnTo>
                <a:lnTo>
                  <a:pt x="313475" y="79984"/>
                </a:lnTo>
                <a:lnTo>
                  <a:pt x="314862" y="80647"/>
                </a:lnTo>
                <a:lnTo>
                  <a:pt x="317112" y="80647"/>
                </a:lnTo>
                <a:lnTo>
                  <a:pt x="317996" y="80025"/>
                </a:lnTo>
                <a:lnTo>
                  <a:pt x="319443" y="77533"/>
                </a:lnTo>
                <a:lnTo>
                  <a:pt x="319718" y="75865"/>
                </a:lnTo>
                <a:lnTo>
                  <a:pt x="319623" y="67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649499" y="4537362"/>
            <a:ext cx="231722" cy="119223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13348" y="4486368"/>
            <a:ext cx="142693" cy="17021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80073" y="4486368"/>
            <a:ext cx="613583" cy="17021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837818" y="4787276"/>
            <a:ext cx="797894" cy="212651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7738514" y="4839113"/>
            <a:ext cx="339725" cy="119380"/>
          </a:xfrm>
          <a:custGeom>
            <a:avLst/>
            <a:gdLst/>
            <a:ahLst/>
            <a:cxnLst/>
            <a:rect l="l" t="t" r="r" b="b"/>
            <a:pathLst>
              <a:path w="339725" h="119379">
                <a:moveTo>
                  <a:pt x="11845" y="1687"/>
                </a:moveTo>
                <a:lnTo>
                  <a:pt x="7987" y="1687"/>
                </a:lnTo>
                <a:lnTo>
                  <a:pt x="6379" y="1747"/>
                </a:lnTo>
                <a:lnTo>
                  <a:pt x="0" y="80025"/>
                </a:lnTo>
                <a:lnTo>
                  <a:pt x="573" y="85811"/>
                </a:lnTo>
                <a:lnTo>
                  <a:pt x="25406" y="118018"/>
                </a:lnTo>
                <a:lnTo>
                  <a:pt x="31495" y="119223"/>
                </a:lnTo>
                <a:lnTo>
                  <a:pt x="44916" y="119223"/>
                </a:lnTo>
                <a:lnTo>
                  <a:pt x="51024" y="117656"/>
                </a:lnTo>
                <a:lnTo>
                  <a:pt x="63078" y="111389"/>
                </a:lnTo>
                <a:lnTo>
                  <a:pt x="69187" y="106405"/>
                </a:lnTo>
                <a:lnTo>
                  <a:pt x="73081" y="102106"/>
                </a:lnTo>
                <a:lnTo>
                  <a:pt x="38969" y="102106"/>
                </a:lnTo>
                <a:lnTo>
                  <a:pt x="35593" y="101362"/>
                </a:lnTo>
                <a:lnTo>
                  <a:pt x="19921" y="74941"/>
                </a:lnTo>
                <a:lnTo>
                  <a:pt x="19921" y="4781"/>
                </a:lnTo>
                <a:lnTo>
                  <a:pt x="19761" y="4239"/>
                </a:lnTo>
                <a:lnTo>
                  <a:pt x="13452" y="1747"/>
                </a:lnTo>
                <a:lnTo>
                  <a:pt x="11845" y="1687"/>
                </a:lnTo>
                <a:close/>
              </a:path>
              <a:path w="339725" h="119379">
                <a:moveTo>
                  <a:pt x="93458" y="99574"/>
                </a:moveTo>
                <a:lnTo>
                  <a:pt x="75375" y="99574"/>
                </a:lnTo>
                <a:lnTo>
                  <a:pt x="75495" y="115105"/>
                </a:lnTo>
                <a:lnTo>
                  <a:pt x="82568" y="117656"/>
                </a:lnTo>
                <a:lnTo>
                  <a:pt x="86104" y="117656"/>
                </a:lnTo>
                <a:lnTo>
                  <a:pt x="93458" y="114562"/>
                </a:lnTo>
                <a:lnTo>
                  <a:pt x="93458" y="99574"/>
                </a:lnTo>
                <a:close/>
              </a:path>
              <a:path w="339725" h="119379">
                <a:moveTo>
                  <a:pt x="85381" y="1687"/>
                </a:moveTo>
                <a:lnTo>
                  <a:pt x="81443" y="1687"/>
                </a:lnTo>
                <a:lnTo>
                  <a:pt x="79816" y="1747"/>
                </a:lnTo>
                <a:lnTo>
                  <a:pt x="73447" y="4781"/>
                </a:lnTo>
                <a:lnTo>
                  <a:pt x="73447" y="81250"/>
                </a:lnTo>
                <a:lnTo>
                  <a:pt x="67901" y="88082"/>
                </a:lnTo>
                <a:lnTo>
                  <a:pt x="62657" y="93266"/>
                </a:lnTo>
                <a:lnTo>
                  <a:pt x="52772" y="100337"/>
                </a:lnTo>
                <a:lnTo>
                  <a:pt x="47809" y="102106"/>
                </a:lnTo>
                <a:lnTo>
                  <a:pt x="73081" y="102106"/>
                </a:lnTo>
                <a:lnTo>
                  <a:pt x="75375" y="99574"/>
                </a:lnTo>
                <a:lnTo>
                  <a:pt x="93458" y="99574"/>
                </a:lnTo>
                <a:lnTo>
                  <a:pt x="93458" y="4781"/>
                </a:lnTo>
                <a:lnTo>
                  <a:pt x="86989" y="1747"/>
                </a:lnTo>
                <a:lnTo>
                  <a:pt x="85381" y="1687"/>
                </a:lnTo>
                <a:close/>
              </a:path>
              <a:path w="339725" h="119379">
                <a:moveTo>
                  <a:pt x="133252" y="92943"/>
                </a:moveTo>
                <a:lnTo>
                  <a:pt x="131806" y="92943"/>
                </a:lnTo>
                <a:lnTo>
                  <a:pt x="131304" y="93084"/>
                </a:lnTo>
                <a:lnTo>
                  <a:pt x="128994" y="103633"/>
                </a:lnTo>
                <a:lnTo>
                  <a:pt x="129195" y="105601"/>
                </a:lnTo>
                <a:lnTo>
                  <a:pt x="159372" y="119223"/>
                </a:lnTo>
                <a:lnTo>
                  <a:pt x="169498" y="119223"/>
                </a:lnTo>
                <a:lnTo>
                  <a:pt x="200775" y="103311"/>
                </a:lnTo>
                <a:lnTo>
                  <a:pt x="159090" y="103311"/>
                </a:lnTo>
                <a:lnTo>
                  <a:pt x="155113" y="102769"/>
                </a:lnTo>
                <a:lnTo>
                  <a:pt x="134559" y="93487"/>
                </a:lnTo>
                <a:lnTo>
                  <a:pt x="133252" y="92943"/>
                </a:lnTo>
                <a:close/>
              </a:path>
              <a:path w="339725" h="119379">
                <a:moveTo>
                  <a:pt x="174079" y="0"/>
                </a:moveTo>
                <a:lnTo>
                  <a:pt x="164596" y="0"/>
                </a:lnTo>
                <a:lnTo>
                  <a:pt x="158830" y="883"/>
                </a:lnTo>
                <a:lnTo>
                  <a:pt x="131646" y="27927"/>
                </a:lnTo>
                <a:lnTo>
                  <a:pt x="131646" y="37009"/>
                </a:lnTo>
                <a:lnTo>
                  <a:pt x="165680" y="67166"/>
                </a:lnTo>
                <a:lnTo>
                  <a:pt x="172110" y="69658"/>
                </a:lnTo>
                <a:lnTo>
                  <a:pt x="175004" y="71084"/>
                </a:lnTo>
                <a:lnTo>
                  <a:pt x="180147" y="74298"/>
                </a:lnTo>
                <a:lnTo>
                  <a:pt x="182217" y="76147"/>
                </a:lnTo>
                <a:lnTo>
                  <a:pt x="185351" y="80326"/>
                </a:lnTo>
                <a:lnTo>
                  <a:pt x="186135" y="82897"/>
                </a:lnTo>
                <a:lnTo>
                  <a:pt x="186135" y="88925"/>
                </a:lnTo>
                <a:lnTo>
                  <a:pt x="166967" y="103311"/>
                </a:lnTo>
                <a:lnTo>
                  <a:pt x="200775" y="103311"/>
                </a:lnTo>
                <a:lnTo>
                  <a:pt x="204760" y="94872"/>
                </a:lnTo>
                <a:lnTo>
                  <a:pt x="205785" y="89929"/>
                </a:lnTo>
                <a:lnTo>
                  <a:pt x="205785" y="79724"/>
                </a:lnTo>
                <a:lnTo>
                  <a:pt x="164878" y="47656"/>
                </a:lnTo>
                <a:lnTo>
                  <a:pt x="161944" y="46210"/>
                </a:lnTo>
                <a:lnTo>
                  <a:pt x="156801" y="42995"/>
                </a:lnTo>
                <a:lnTo>
                  <a:pt x="154711" y="41127"/>
                </a:lnTo>
                <a:lnTo>
                  <a:pt x="151496" y="36868"/>
                </a:lnTo>
                <a:lnTo>
                  <a:pt x="150692" y="34236"/>
                </a:lnTo>
                <a:lnTo>
                  <a:pt x="150692" y="28851"/>
                </a:lnTo>
                <a:lnTo>
                  <a:pt x="167570" y="15430"/>
                </a:lnTo>
                <a:lnTo>
                  <a:pt x="200238" y="15430"/>
                </a:lnTo>
                <a:lnTo>
                  <a:pt x="200179" y="13542"/>
                </a:lnTo>
                <a:lnTo>
                  <a:pt x="176972" y="241"/>
                </a:lnTo>
                <a:lnTo>
                  <a:pt x="174079" y="0"/>
                </a:lnTo>
                <a:close/>
              </a:path>
              <a:path w="339725" h="119379">
                <a:moveTo>
                  <a:pt x="200238" y="15430"/>
                </a:moveTo>
                <a:lnTo>
                  <a:pt x="174723" y="15430"/>
                </a:lnTo>
                <a:lnTo>
                  <a:pt x="178078" y="15872"/>
                </a:lnTo>
                <a:lnTo>
                  <a:pt x="183944" y="17640"/>
                </a:lnTo>
                <a:lnTo>
                  <a:pt x="186496" y="18583"/>
                </a:lnTo>
                <a:lnTo>
                  <a:pt x="190835" y="20594"/>
                </a:lnTo>
                <a:lnTo>
                  <a:pt x="192604" y="21537"/>
                </a:lnTo>
                <a:lnTo>
                  <a:pt x="195336" y="23305"/>
                </a:lnTo>
                <a:lnTo>
                  <a:pt x="196381" y="23747"/>
                </a:lnTo>
                <a:lnTo>
                  <a:pt x="197587" y="23747"/>
                </a:lnTo>
                <a:lnTo>
                  <a:pt x="198029" y="23608"/>
                </a:lnTo>
                <a:lnTo>
                  <a:pt x="200164" y="18583"/>
                </a:lnTo>
                <a:lnTo>
                  <a:pt x="200238" y="15430"/>
                </a:lnTo>
                <a:close/>
              </a:path>
              <a:path w="339725" h="119379">
                <a:moveTo>
                  <a:pt x="294916" y="0"/>
                </a:moveTo>
                <a:lnTo>
                  <a:pt x="276753" y="0"/>
                </a:lnTo>
                <a:lnTo>
                  <a:pt x="268676" y="1485"/>
                </a:lnTo>
                <a:lnTo>
                  <a:pt x="236389" y="28790"/>
                </a:lnTo>
                <a:lnTo>
                  <a:pt x="230663" y="51795"/>
                </a:lnTo>
                <a:lnTo>
                  <a:pt x="230663" y="69797"/>
                </a:lnTo>
                <a:lnTo>
                  <a:pt x="248223" y="108736"/>
                </a:lnTo>
                <a:lnTo>
                  <a:pt x="274784" y="119223"/>
                </a:lnTo>
                <a:lnTo>
                  <a:pt x="292866" y="119223"/>
                </a:lnTo>
                <a:lnTo>
                  <a:pt x="300923" y="117717"/>
                </a:lnTo>
                <a:lnTo>
                  <a:pt x="314827" y="111690"/>
                </a:lnTo>
                <a:lnTo>
                  <a:pt x="320613" y="107490"/>
                </a:lnTo>
                <a:lnTo>
                  <a:pt x="324924" y="102467"/>
                </a:lnTo>
                <a:lnTo>
                  <a:pt x="278321" y="102467"/>
                </a:lnTo>
                <a:lnTo>
                  <a:pt x="272969" y="101323"/>
                </a:lnTo>
                <a:lnTo>
                  <a:pt x="251355" y="66061"/>
                </a:lnTo>
                <a:lnTo>
                  <a:pt x="251276" y="53122"/>
                </a:lnTo>
                <a:lnTo>
                  <a:pt x="251945" y="47416"/>
                </a:lnTo>
                <a:lnTo>
                  <a:pt x="279293" y="16635"/>
                </a:lnTo>
                <a:lnTo>
                  <a:pt x="326845" y="16635"/>
                </a:lnTo>
                <a:lnTo>
                  <a:pt x="321478" y="10487"/>
                </a:lnTo>
                <a:lnTo>
                  <a:pt x="315952" y="6629"/>
                </a:lnTo>
                <a:lnTo>
                  <a:pt x="302692" y="1325"/>
                </a:lnTo>
                <a:lnTo>
                  <a:pt x="294916" y="0"/>
                </a:lnTo>
                <a:close/>
              </a:path>
              <a:path w="339725" h="119379">
                <a:moveTo>
                  <a:pt x="326845" y="16635"/>
                </a:moveTo>
                <a:lnTo>
                  <a:pt x="291620" y="16635"/>
                </a:lnTo>
                <a:lnTo>
                  <a:pt x="296973" y="17781"/>
                </a:lnTo>
                <a:lnTo>
                  <a:pt x="305591" y="22382"/>
                </a:lnTo>
                <a:lnTo>
                  <a:pt x="318544" y="66061"/>
                </a:lnTo>
                <a:lnTo>
                  <a:pt x="317895" y="71807"/>
                </a:lnTo>
                <a:lnTo>
                  <a:pt x="290567" y="102467"/>
                </a:lnTo>
                <a:lnTo>
                  <a:pt x="324924" y="102467"/>
                </a:lnTo>
                <a:lnTo>
                  <a:pt x="329856" y="96721"/>
                </a:lnTo>
                <a:lnTo>
                  <a:pt x="333332" y="90312"/>
                </a:lnTo>
                <a:lnTo>
                  <a:pt x="337993" y="75444"/>
                </a:lnTo>
                <a:lnTo>
                  <a:pt x="339159" y="67307"/>
                </a:lnTo>
                <a:lnTo>
                  <a:pt x="339159" y="49385"/>
                </a:lnTo>
                <a:lnTo>
                  <a:pt x="338052" y="41228"/>
                </a:lnTo>
                <a:lnTo>
                  <a:pt x="333633" y="26761"/>
                </a:lnTo>
                <a:lnTo>
                  <a:pt x="330318" y="20613"/>
                </a:lnTo>
                <a:lnTo>
                  <a:pt x="326845" y="16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186390" y="4788602"/>
            <a:ext cx="236533" cy="16973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527766" y="4787276"/>
            <a:ext cx="657431" cy="171061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0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687" y="2471886"/>
            <a:ext cx="6939915" cy="3794760"/>
            <a:chOff x="27687" y="2471886"/>
            <a:chExt cx="6939915" cy="3794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757" y="2471886"/>
              <a:ext cx="6728300" cy="37942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021" y="3285601"/>
              <a:ext cx="640080" cy="436245"/>
            </a:xfrm>
            <a:custGeom>
              <a:avLst/>
              <a:gdLst/>
              <a:ahLst/>
              <a:cxnLst/>
              <a:rect l="l" t="t" r="r" b="b"/>
              <a:pathLst>
                <a:path w="640080" h="436245">
                  <a:moveTo>
                    <a:pt x="422141" y="0"/>
                  </a:moveTo>
                  <a:lnTo>
                    <a:pt x="422141" y="109715"/>
                  </a:lnTo>
                  <a:lnTo>
                    <a:pt x="0" y="109715"/>
                  </a:lnTo>
                  <a:lnTo>
                    <a:pt x="0" y="326096"/>
                  </a:lnTo>
                  <a:lnTo>
                    <a:pt x="422141" y="326096"/>
                  </a:lnTo>
                  <a:lnTo>
                    <a:pt x="422141" y="435810"/>
                  </a:lnTo>
                  <a:lnTo>
                    <a:pt x="640065" y="217905"/>
                  </a:lnTo>
                  <a:lnTo>
                    <a:pt x="42214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021" y="3285601"/>
              <a:ext cx="640080" cy="436245"/>
            </a:xfrm>
            <a:custGeom>
              <a:avLst/>
              <a:gdLst/>
              <a:ahLst/>
              <a:cxnLst/>
              <a:rect l="l" t="t" r="r" b="b"/>
              <a:pathLst>
                <a:path w="640080" h="436245">
                  <a:moveTo>
                    <a:pt x="0" y="109714"/>
                  </a:moveTo>
                  <a:lnTo>
                    <a:pt x="422141" y="109714"/>
                  </a:lnTo>
                  <a:lnTo>
                    <a:pt x="422141" y="0"/>
                  </a:lnTo>
                  <a:lnTo>
                    <a:pt x="640065" y="217905"/>
                  </a:lnTo>
                  <a:lnTo>
                    <a:pt x="422141" y="435811"/>
                  </a:lnTo>
                  <a:lnTo>
                    <a:pt x="422141" y="326096"/>
                  </a:lnTo>
                  <a:lnTo>
                    <a:pt x="0" y="326096"/>
                  </a:lnTo>
                  <a:lnTo>
                    <a:pt x="0" y="109714"/>
                  </a:lnTo>
                  <a:close/>
                </a:path>
              </a:pathLst>
            </a:custGeom>
            <a:ln w="10668">
              <a:solidFill>
                <a:srgbClr val="406F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645465" y="2118361"/>
            <a:ext cx="1565275" cy="910590"/>
            <a:chOff x="7645465" y="2118361"/>
            <a:chExt cx="1565275" cy="91059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88114" y="2118361"/>
              <a:ext cx="868658" cy="7314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3311" y="2419850"/>
              <a:ext cx="83027" cy="11662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45465" y="2870394"/>
              <a:ext cx="483234" cy="158750"/>
            </a:xfrm>
            <a:custGeom>
              <a:avLst/>
              <a:gdLst/>
              <a:ahLst/>
              <a:cxnLst/>
              <a:rect l="l" t="t" r="r" b="b"/>
              <a:pathLst>
                <a:path w="483234" h="158750">
                  <a:moveTo>
                    <a:pt x="36276" y="65410"/>
                  </a:moveTo>
                  <a:lnTo>
                    <a:pt x="17746" y="65410"/>
                  </a:lnTo>
                  <a:lnTo>
                    <a:pt x="17746" y="154073"/>
                  </a:lnTo>
                  <a:lnTo>
                    <a:pt x="25226" y="156938"/>
                  </a:lnTo>
                  <a:lnTo>
                    <a:pt x="28798" y="156938"/>
                  </a:lnTo>
                  <a:lnTo>
                    <a:pt x="36276" y="154073"/>
                  </a:lnTo>
                  <a:lnTo>
                    <a:pt x="36276" y="65410"/>
                  </a:lnTo>
                  <a:close/>
                </a:path>
                <a:path w="483234" h="158750">
                  <a:moveTo>
                    <a:pt x="59307" y="50118"/>
                  </a:moveTo>
                  <a:lnTo>
                    <a:pt x="2976" y="50118"/>
                  </a:lnTo>
                  <a:lnTo>
                    <a:pt x="2454" y="50248"/>
                  </a:lnTo>
                  <a:lnTo>
                    <a:pt x="0" y="60498"/>
                  </a:lnTo>
                  <a:lnTo>
                    <a:pt x="297" y="62433"/>
                  </a:lnTo>
                  <a:lnTo>
                    <a:pt x="1488" y="64814"/>
                  </a:lnTo>
                  <a:lnTo>
                    <a:pt x="2381" y="65410"/>
                  </a:lnTo>
                  <a:lnTo>
                    <a:pt x="59828" y="65410"/>
                  </a:lnTo>
                  <a:lnTo>
                    <a:pt x="60721" y="64814"/>
                  </a:lnTo>
                  <a:lnTo>
                    <a:pt x="62061" y="62433"/>
                  </a:lnTo>
                  <a:lnTo>
                    <a:pt x="62396" y="60498"/>
                  </a:lnTo>
                  <a:lnTo>
                    <a:pt x="62302" y="55215"/>
                  </a:lnTo>
                  <a:lnTo>
                    <a:pt x="59307" y="50118"/>
                  </a:lnTo>
                  <a:close/>
                </a:path>
                <a:path w="483234" h="158750">
                  <a:moveTo>
                    <a:pt x="52721" y="0"/>
                  </a:moveTo>
                  <a:lnTo>
                    <a:pt x="44611" y="0"/>
                  </a:lnTo>
                  <a:lnTo>
                    <a:pt x="39829" y="763"/>
                  </a:lnTo>
                  <a:lnTo>
                    <a:pt x="17746" y="32741"/>
                  </a:lnTo>
                  <a:lnTo>
                    <a:pt x="17746" y="50118"/>
                  </a:lnTo>
                  <a:lnTo>
                    <a:pt x="36276" y="50118"/>
                  </a:lnTo>
                  <a:lnTo>
                    <a:pt x="36276" y="34862"/>
                  </a:lnTo>
                  <a:lnTo>
                    <a:pt x="36536" y="31198"/>
                  </a:lnTo>
                  <a:lnTo>
                    <a:pt x="48592" y="15292"/>
                  </a:lnTo>
                  <a:lnTo>
                    <a:pt x="67724" y="15292"/>
                  </a:lnTo>
                  <a:lnTo>
                    <a:pt x="67903" y="14268"/>
                  </a:lnTo>
                  <a:lnTo>
                    <a:pt x="55252" y="242"/>
                  </a:lnTo>
                  <a:lnTo>
                    <a:pt x="52721" y="0"/>
                  </a:lnTo>
                  <a:close/>
                </a:path>
                <a:path w="483234" h="158750">
                  <a:moveTo>
                    <a:pt x="67724" y="15292"/>
                  </a:moveTo>
                  <a:lnTo>
                    <a:pt x="53355" y="15292"/>
                  </a:lnTo>
                  <a:lnTo>
                    <a:pt x="55121" y="15459"/>
                  </a:lnTo>
                  <a:lnTo>
                    <a:pt x="58172" y="16128"/>
                  </a:lnTo>
                  <a:lnTo>
                    <a:pt x="59494" y="16501"/>
                  </a:lnTo>
                  <a:lnTo>
                    <a:pt x="62716" y="17710"/>
                  </a:lnTo>
                  <a:lnTo>
                    <a:pt x="64237" y="18361"/>
                  </a:lnTo>
                  <a:lnTo>
                    <a:pt x="64889" y="18529"/>
                  </a:lnTo>
                  <a:lnTo>
                    <a:pt x="65855" y="18529"/>
                  </a:lnTo>
                  <a:lnTo>
                    <a:pt x="66227" y="18436"/>
                  </a:lnTo>
                  <a:lnTo>
                    <a:pt x="66823" y="18064"/>
                  </a:lnTo>
                  <a:lnTo>
                    <a:pt x="67064" y="17710"/>
                  </a:lnTo>
                  <a:lnTo>
                    <a:pt x="67430" y="16687"/>
                  </a:lnTo>
                  <a:lnTo>
                    <a:pt x="67604" y="15980"/>
                  </a:lnTo>
                  <a:lnTo>
                    <a:pt x="67724" y="15292"/>
                  </a:lnTo>
                  <a:close/>
                </a:path>
                <a:path w="483234" h="158750">
                  <a:moveTo>
                    <a:pt x="151115" y="62953"/>
                  </a:moveTo>
                  <a:lnTo>
                    <a:pt x="118624" y="62953"/>
                  </a:lnTo>
                  <a:lnTo>
                    <a:pt x="122196" y="63456"/>
                  </a:lnTo>
                  <a:lnTo>
                    <a:pt x="128000" y="65465"/>
                  </a:lnTo>
                  <a:lnTo>
                    <a:pt x="137377" y="82748"/>
                  </a:lnTo>
                  <a:lnTo>
                    <a:pt x="137377" y="94432"/>
                  </a:lnTo>
                  <a:lnTo>
                    <a:pt x="115722" y="94432"/>
                  </a:lnTo>
                  <a:lnTo>
                    <a:pt x="108690" y="95120"/>
                  </a:lnTo>
                  <a:lnTo>
                    <a:pt x="74348" y="117240"/>
                  </a:lnTo>
                  <a:lnTo>
                    <a:pt x="73195" y="122151"/>
                  </a:lnTo>
                  <a:lnTo>
                    <a:pt x="73195" y="132642"/>
                  </a:lnTo>
                  <a:lnTo>
                    <a:pt x="102737" y="158390"/>
                  </a:lnTo>
                  <a:lnTo>
                    <a:pt x="114048" y="158390"/>
                  </a:lnTo>
                  <a:lnTo>
                    <a:pt x="119759" y="157087"/>
                  </a:lnTo>
                  <a:lnTo>
                    <a:pt x="130549" y="151879"/>
                  </a:lnTo>
                  <a:lnTo>
                    <a:pt x="135441" y="148233"/>
                  </a:lnTo>
                  <a:lnTo>
                    <a:pt x="139414" y="143991"/>
                  </a:lnTo>
                  <a:lnTo>
                    <a:pt x="104969" y="143991"/>
                  </a:lnTo>
                  <a:lnTo>
                    <a:pt x="100337" y="142447"/>
                  </a:lnTo>
                  <a:lnTo>
                    <a:pt x="93714" y="136270"/>
                  </a:lnTo>
                  <a:lnTo>
                    <a:pt x="92058" y="132121"/>
                  </a:lnTo>
                  <a:lnTo>
                    <a:pt x="92058" y="123861"/>
                  </a:lnTo>
                  <a:lnTo>
                    <a:pt x="116578" y="107715"/>
                  </a:lnTo>
                  <a:lnTo>
                    <a:pt x="155682" y="107715"/>
                  </a:lnTo>
                  <a:lnTo>
                    <a:pt x="155649" y="79325"/>
                  </a:lnTo>
                  <a:lnTo>
                    <a:pt x="154975" y="74115"/>
                  </a:lnTo>
                  <a:lnTo>
                    <a:pt x="152148" y="64740"/>
                  </a:lnTo>
                  <a:lnTo>
                    <a:pt x="151115" y="62953"/>
                  </a:lnTo>
                  <a:close/>
                </a:path>
                <a:path w="483234" h="158750">
                  <a:moveTo>
                    <a:pt x="155682" y="143544"/>
                  </a:moveTo>
                  <a:lnTo>
                    <a:pt x="139833" y="143544"/>
                  </a:lnTo>
                  <a:lnTo>
                    <a:pt x="139832" y="154484"/>
                  </a:lnTo>
                  <a:lnTo>
                    <a:pt x="145822" y="156938"/>
                  </a:lnTo>
                  <a:lnTo>
                    <a:pt x="149767" y="156938"/>
                  </a:lnTo>
                  <a:lnTo>
                    <a:pt x="155682" y="154484"/>
                  </a:lnTo>
                  <a:lnTo>
                    <a:pt x="155682" y="143544"/>
                  </a:lnTo>
                  <a:close/>
                </a:path>
                <a:path w="483234" h="158750">
                  <a:moveTo>
                    <a:pt x="155682" y="107715"/>
                  </a:moveTo>
                  <a:lnTo>
                    <a:pt x="137377" y="107715"/>
                  </a:lnTo>
                  <a:lnTo>
                    <a:pt x="137377" y="129034"/>
                  </a:lnTo>
                  <a:lnTo>
                    <a:pt x="132838" y="134094"/>
                  </a:lnTo>
                  <a:lnTo>
                    <a:pt x="128503" y="137852"/>
                  </a:lnTo>
                  <a:lnTo>
                    <a:pt x="120243" y="142763"/>
                  </a:lnTo>
                  <a:lnTo>
                    <a:pt x="115759" y="143991"/>
                  </a:lnTo>
                  <a:lnTo>
                    <a:pt x="139414" y="143991"/>
                  </a:lnTo>
                  <a:lnTo>
                    <a:pt x="139833" y="143544"/>
                  </a:lnTo>
                  <a:lnTo>
                    <a:pt x="155682" y="143544"/>
                  </a:lnTo>
                  <a:lnTo>
                    <a:pt x="155682" y="107715"/>
                  </a:lnTo>
                  <a:close/>
                </a:path>
                <a:path w="483234" h="158750">
                  <a:moveTo>
                    <a:pt x="123275" y="47997"/>
                  </a:moveTo>
                  <a:lnTo>
                    <a:pt x="112187" y="47997"/>
                  </a:lnTo>
                  <a:lnTo>
                    <a:pt x="108355" y="48350"/>
                  </a:lnTo>
                  <a:lnTo>
                    <a:pt x="78181" y="68331"/>
                  </a:lnTo>
                  <a:lnTo>
                    <a:pt x="78478" y="70191"/>
                  </a:lnTo>
                  <a:lnTo>
                    <a:pt x="81194" y="73334"/>
                  </a:lnTo>
                  <a:lnTo>
                    <a:pt x="82683" y="73334"/>
                  </a:lnTo>
                  <a:lnTo>
                    <a:pt x="84040" y="72795"/>
                  </a:lnTo>
                  <a:lnTo>
                    <a:pt x="87687" y="70637"/>
                  </a:lnTo>
                  <a:lnTo>
                    <a:pt x="89956" y="69447"/>
                  </a:lnTo>
                  <a:lnTo>
                    <a:pt x="95388" y="66842"/>
                  </a:lnTo>
                  <a:lnTo>
                    <a:pt x="98552" y="65651"/>
                  </a:lnTo>
                  <a:lnTo>
                    <a:pt x="105769" y="63493"/>
                  </a:lnTo>
                  <a:lnTo>
                    <a:pt x="109843" y="62953"/>
                  </a:lnTo>
                  <a:lnTo>
                    <a:pt x="151115" y="62953"/>
                  </a:lnTo>
                  <a:lnTo>
                    <a:pt x="149879" y="60815"/>
                  </a:lnTo>
                  <a:lnTo>
                    <a:pt x="143628" y="54489"/>
                  </a:lnTo>
                  <a:lnTo>
                    <a:pt x="139534" y="52090"/>
                  </a:lnTo>
                  <a:lnTo>
                    <a:pt x="129414" y="48816"/>
                  </a:lnTo>
                  <a:lnTo>
                    <a:pt x="123275" y="47997"/>
                  </a:lnTo>
                  <a:close/>
                </a:path>
                <a:path w="483234" h="158750">
                  <a:moveTo>
                    <a:pt x="190696" y="49560"/>
                  </a:moveTo>
                  <a:lnTo>
                    <a:pt x="186827" y="49560"/>
                  </a:lnTo>
                  <a:lnTo>
                    <a:pt x="185394" y="49597"/>
                  </a:lnTo>
                  <a:lnTo>
                    <a:pt x="179589" y="53968"/>
                  </a:lnTo>
                  <a:lnTo>
                    <a:pt x="179701" y="54471"/>
                  </a:lnTo>
                  <a:lnTo>
                    <a:pt x="214769" y="152920"/>
                  </a:lnTo>
                  <a:lnTo>
                    <a:pt x="225149" y="156938"/>
                  </a:lnTo>
                  <a:lnTo>
                    <a:pt x="229614" y="156938"/>
                  </a:lnTo>
                  <a:lnTo>
                    <a:pt x="245602" y="137294"/>
                  </a:lnTo>
                  <a:lnTo>
                    <a:pt x="228052" y="137294"/>
                  </a:lnTo>
                  <a:lnTo>
                    <a:pt x="199204" y="53019"/>
                  </a:lnTo>
                  <a:lnTo>
                    <a:pt x="192426" y="49615"/>
                  </a:lnTo>
                  <a:lnTo>
                    <a:pt x="190696" y="49560"/>
                  </a:lnTo>
                  <a:close/>
                </a:path>
                <a:path w="483234" h="158750">
                  <a:moveTo>
                    <a:pt x="268272" y="49560"/>
                  </a:moveTo>
                  <a:lnTo>
                    <a:pt x="264552" y="49560"/>
                  </a:lnTo>
                  <a:lnTo>
                    <a:pt x="262933" y="49615"/>
                  </a:lnTo>
                  <a:lnTo>
                    <a:pt x="256428" y="53019"/>
                  </a:lnTo>
                  <a:lnTo>
                    <a:pt x="228386" y="135954"/>
                  </a:lnTo>
                  <a:lnTo>
                    <a:pt x="228052" y="137294"/>
                  </a:lnTo>
                  <a:lnTo>
                    <a:pt x="245602" y="137294"/>
                  </a:lnTo>
                  <a:lnTo>
                    <a:pt x="274262" y="57485"/>
                  </a:lnTo>
                  <a:lnTo>
                    <a:pt x="274765" y="55587"/>
                  </a:lnTo>
                  <a:lnTo>
                    <a:pt x="274999" y="54471"/>
                  </a:lnTo>
                  <a:lnTo>
                    <a:pt x="275066" y="53968"/>
                  </a:lnTo>
                  <a:lnTo>
                    <a:pt x="275013" y="51680"/>
                  </a:lnTo>
                  <a:lnTo>
                    <a:pt x="269687" y="49597"/>
                  </a:lnTo>
                  <a:lnTo>
                    <a:pt x="268272" y="49560"/>
                  </a:lnTo>
                  <a:close/>
                </a:path>
                <a:path w="483234" h="158750">
                  <a:moveTo>
                    <a:pt x="348874" y="47997"/>
                  </a:moveTo>
                  <a:lnTo>
                    <a:pt x="332056" y="47997"/>
                  </a:lnTo>
                  <a:lnTo>
                    <a:pt x="324577" y="49373"/>
                  </a:lnTo>
                  <a:lnTo>
                    <a:pt x="294681" y="74655"/>
                  </a:lnTo>
                  <a:lnTo>
                    <a:pt x="289379" y="95957"/>
                  </a:lnTo>
                  <a:lnTo>
                    <a:pt x="289379" y="112626"/>
                  </a:lnTo>
                  <a:lnTo>
                    <a:pt x="305639" y="148678"/>
                  </a:lnTo>
                  <a:lnTo>
                    <a:pt x="330233" y="158390"/>
                  </a:lnTo>
                  <a:lnTo>
                    <a:pt x="346976" y="158390"/>
                  </a:lnTo>
                  <a:lnTo>
                    <a:pt x="354436" y="156994"/>
                  </a:lnTo>
                  <a:lnTo>
                    <a:pt x="367309" y="151414"/>
                  </a:lnTo>
                  <a:lnTo>
                    <a:pt x="372667" y="147525"/>
                  </a:lnTo>
                  <a:lnTo>
                    <a:pt x="376658" y="142875"/>
                  </a:lnTo>
                  <a:lnTo>
                    <a:pt x="333508" y="142875"/>
                  </a:lnTo>
                  <a:lnTo>
                    <a:pt x="328551" y="141814"/>
                  </a:lnTo>
                  <a:lnTo>
                    <a:pt x="308539" y="109165"/>
                  </a:lnTo>
                  <a:lnTo>
                    <a:pt x="308466" y="97185"/>
                  </a:lnTo>
                  <a:lnTo>
                    <a:pt x="309086" y="91901"/>
                  </a:lnTo>
                  <a:lnTo>
                    <a:pt x="334408" y="63400"/>
                  </a:lnTo>
                  <a:lnTo>
                    <a:pt x="378437" y="63400"/>
                  </a:lnTo>
                  <a:lnTo>
                    <a:pt x="373467" y="57708"/>
                  </a:lnTo>
                  <a:lnTo>
                    <a:pt x="368352" y="54136"/>
                  </a:lnTo>
                  <a:lnTo>
                    <a:pt x="356073" y="49225"/>
                  </a:lnTo>
                  <a:lnTo>
                    <a:pt x="348874" y="47997"/>
                  </a:lnTo>
                  <a:close/>
                </a:path>
                <a:path w="483234" h="158750">
                  <a:moveTo>
                    <a:pt x="378437" y="63400"/>
                  </a:moveTo>
                  <a:lnTo>
                    <a:pt x="345822" y="63400"/>
                  </a:lnTo>
                  <a:lnTo>
                    <a:pt x="350777" y="64461"/>
                  </a:lnTo>
                  <a:lnTo>
                    <a:pt x="358756" y="68720"/>
                  </a:lnTo>
                  <a:lnTo>
                    <a:pt x="370751" y="109165"/>
                  </a:lnTo>
                  <a:lnTo>
                    <a:pt x="370150" y="114486"/>
                  </a:lnTo>
                  <a:lnTo>
                    <a:pt x="344846" y="142875"/>
                  </a:lnTo>
                  <a:lnTo>
                    <a:pt x="376658" y="142875"/>
                  </a:lnTo>
                  <a:lnTo>
                    <a:pt x="381224" y="137554"/>
                  </a:lnTo>
                  <a:lnTo>
                    <a:pt x="384444" y="131620"/>
                  </a:lnTo>
                  <a:lnTo>
                    <a:pt x="388759" y="117853"/>
                  </a:lnTo>
                  <a:lnTo>
                    <a:pt x="389839" y="110318"/>
                  </a:lnTo>
                  <a:lnTo>
                    <a:pt x="389713" y="92793"/>
                  </a:lnTo>
                  <a:lnTo>
                    <a:pt x="388815" y="86172"/>
                  </a:lnTo>
                  <a:lnTo>
                    <a:pt x="384722" y="72777"/>
                  </a:lnTo>
                  <a:lnTo>
                    <a:pt x="381652" y="67083"/>
                  </a:lnTo>
                  <a:lnTo>
                    <a:pt x="378437" y="63400"/>
                  </a:lnTo>
                  <a:close/>
                </a:path>
                <a:path w="483234" h="158750">
                  <a:moveTo>
                    <a:pt x="434436" y="49560"/>
                  </a:moveTo>
                  <a:lnTo>
                    <a:pt x="431087" y="49560"/>
                  </a:lnTo>
                  <a:lnTo>
                    <a:pt x="429710" y="49615"/>
                  </a:lnTo>
                  <a:lnTo>
                    <a:pt x="424427" y="154073"/>
                  </a:lnTo>
                  <a:lnTo>
                    <a:pt x="424558" y="154576"/>
                  </a:lnTo>
                  <a:lnTo>
                    <a:pt x="431794" y="156938"/>
                  </a:lnTo>
                  <a:lnTo>
                    <a:pt x="435441" y="156938"/>
                  </a:lnTo>
                  <a:lnTo>
                    <a:pt x="442845" y="154073"/>
                  </a:lnTo>
                  <a:lnTo>
                    <a:pt x="442845" y="87398"/>
                  </a:lnTo>
                  <a:lnTo>
                    <a:pt x="445449" y="83306"/>
                  </a:lnTo>
                  <a:lnTo>
                    <a:pt x="459465" y="67642"/>
                  </a:lnTo>
                  <a:lnTo>
                    <a:pt x="441059" y="67642"/>
                  </a:lnTo>
                  <a:lnTo>
                    <a:pt x="435794" y="49615"/>
                  </a:lnTo>
                  <a:lnTo>
                    <a:pt x="434436" y="49560"/>
                  </a:lnTo>
                  <a:close/>
                </a:path>
                <a:path w="483234" h="158750">
                  <a:moveTo>
                    <a:pt x="482859" y="65410"/>
                  </a:moveTo>
                  <a:lnTo>
                    <a:pt x="468853" y="65410"/>
                  </a:lnTo>
                  <a:lnTo>
                    <a:pt x="470303" y="65558"/>
                  </a:lnTo>
                  <a:lnTo>
                    <a:pt x="472983" y="66154"/>
                  </a:lnTo>
                  <a:lnTo>
                    <a:pt x="474192" y="66470"/>
                  </a:lnTo>
                  <a:lnTo>
                    <a:pt x="476350" y="67139"/>
                  </a:lnTo>
                  <a:lnTo>
                    <a:pt x="477318" y="67475"/>
                  </a:lnTo>
                  <a:lnTo>
                    <a:pt x="479028" y="68144"/>
                  </a:lnTo>
                  <a:lnTo>
                    <a:pt x="479755" y="68312"/>
                  </a:lnTo>
                  <a:lnTo>
                    <a:pt x="480945" y="68312"/>
                  </a:lnTo>
                  <a:lnTo>
                    <a:pt x="481410" y="68144"/>
                  </a:lnTo>
                  <a:lnTo>
                    <a:pt x="482080" y="67475"/>
                  </a:lnTo>
                  <a:lnTo>
                    <a:pt x="482358" y="66991"/>
                  </a:lnTo>
                  <a:lnTo>
                    <a:pt x="482785" y="65782"/>
                  </a:lnTo>
                  <a:lnTo>
                    <a:pt x="482859" y="65410"/>
                  </a:lnTo>
                  <a:close/>
                </a:path>
                <a:path w="483234" h="158750">
                  <a:moveTo>
                    <a:pt x="469485" y="47997"/>
                  </a:moveTo>
                  <a:lnTo>
                    <a:pt x="466360" y="47997"/>
                  </a:lnTo>
                  <a:lnTo>
                    <a:pt x="464220" y="48276"/>
                  </a:lnTo>
                  <a:lnTo>
                    <a:pt x="441059" y="67642"/>
                  </a:lnTo>
                  <a:lnTo>
                    <a:pt x="459465" y="67642"/>
                  </a:lnTo>
                  <a:lnTo>
                    <a:pt x="460034" y="67270"/>
                  </a:lnTo>
                  <a:lnTo>
                    <a:pt x="463607" y="65782"/>
                  </a:lnTo>
                  <a:lnTo>
                    <a:pt x="465429" y="65410"/>
                  </a:lnTo>
                  <a:lnTo>
                    <a:pt x="482859" y="65410"/>
                  </a:lnTo>
                  <a:lnTo>
                    <a:pt x="482954" y="64852"/>
                  </a:lnTo>
                  <a:lnTo>
                    <a:pt x="483036" y="63624"/>
                  </a:lnTo>
                  <a:lnTo>
                    <a:pt x="482973" y="53764"/>
                  </a:lnTo>
                  <a:lnTo>
                    <a:pt x="482749" y="52722"/>
                  </a:lnTo>
                  <a:lnTo>
                    <a:pt x="470583" y="48052"/>
                  </a:lnTo>
                  <a:lnTo>
                    <a:pt x="469485" y="479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17304" y="2871175"/>
              <a:ext cx="992921" cy="157609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7267342" y="2882225"/>
            <a:ext cx="300355" cy="146685"/>
          </a:xfrm>
          <a:custGeom>
            <a:avLst/>
            <a:gdLst/>
            <a:ahLst/>
            <a:cxnLst/>
            <a:rect l="l" t="t" r="r" b="b"/>
            <a:pathLst>
              <a:path w="300354" h="146685">
                <a:moveTo>
                  <a:pt x="41634" y="0"/>
                </a:moveTo>
                <a:lnTo>
                  <a:pt x="5655" y="0"/>
                </a:lnTo>
                <a:lnTo>
                  <a:pt x="3884" y="651"/>
                </a:lnTo>
                <a:lnTo>
                  <a:pt x="781" y="3163"/>
                </a:lnTo>
                <a:lnTo>
                  <a:pt x="0" y="5284"/>
                </a:lnTo>
                <a:lnTo>
                  <a:pt x="0" y="142132"/>
                </a:lnTo>
                <a:lnTo>
                  <a:pt x="7739" y="145107"/>
                </a:lnTo>
                <a:lnTo>
                  <a:pt x="11459" y="145107"/>
                </a:lnTo>
                <a:lnTo>
                  <a:pt x="19198" y="89521"/>
                </a:lnTo>
                <a:lnTo>
                  <a:pt x="44536" y="89521"/>
                </a:lnTo>
                <a:lnTo>
                  <a:pt x="52219" y="88404"/>
                </a:lnTo>
                <a:lnTo>
                  <a:pt x="65093" y="83939"/>
                </a:lnTo>
                <a:lnTo>
                  <a:pt x="70525" y="80777"/>
                </a:lnTo>
                <a:lnTo>
                  <a:pt x="78093" y="73781"/>
                </a:lnTo>
                <a:lnTo>
                  <a:pt x="19198" y="73781"/>
                </a:lnTo>
                <a:lnTo>
                  <a:pt x="19198" y="15850"/>
                </a:lnTo>
                <a:lnTo>
                  <a:pt x="80196" y="15850"/>
                </a:lnTo>
                <a:lnTo>
                  <a:pt x="77092" y="12092"/>
                </a:lnTo>
                <a:lnTo>
                  <a:pt x="44630" y="130"/>
                </a:lnTo>
                <a:lnTo>
                  <a:pt x="41634" y="0"/>
                </a:lnTo>
                <a:close/>
              </a:path>
              <a:path w="300354" h="146685">
                <a:moveTo>
                  <a:pt x="80196" y="15850"/>
                </a:moveTo>
                <a:lnTo>
                  <a:pt x="40220" y="15850"/>
                </a:lnTo>
                <a:lnTo>
                  <a:pt x="43587" y="16111"/>
                </a:lnTo>
                <a:lnTo>
                  <a:pt x="50509" y="17152"/>
                </a:lnTo>
                <a:lnTo>
                  <a:pt x="68535" y="37989"/>
                </a:lnTo>
                <a:lnTo>
                  <a:pt x="68535" y="48183"/>
                </a:lnTo>
                <a:lnTo>
                  <a:pt x="42304" y="73781"/>
                </a:lnTo>
                <a:lnTo>
                  <a:pt x="78093" y="73781"/>
                </a:lnTo>
                <a:lnTo>
                  <a:pt x="79381" y="72591"/>
                </a:lnTo>
                <a:lnTo>
                  <a:pt x="82786" y="67642"/>
                </a:lnTo>
                <a:lnTo>
                  <a:pt x="87548" y="56034"/>
                </a:lnTo>
                <a:lnTo>
                  <a:pt x="88738" y="49523"/>
                </a:lnTo>
                <a:lnTo>
                  <a:pt x="88738" y="36873"/>
                </a:lnTo>
                <a:lnTo>
                  <a:pt x="87976" y="31906"/>
                </a:lnTo>
                <a:lnTo>
                  <a:pt x="84924" y="22901"/>
                </a:lnTo>
                <a:lnTo>
                  <a:pt x="82748" y="18939"/>
                </a:lnTo>
                <a:lnTo>
                  <a:pt x="80196" y="15850"/>
                </a:lnTo>
                <a:close/>
              </a:path>
              <a:path w="300354" h="146685">
                <a:moveTo>
                  <a:pt x="169213" y="36165"/>
                </a:moveTo>
                <a:lnTo>
                  <a:pt x="152396" y="36165"/>
                </a:lnTo>
                <a:lnTo>
                  <a:pt x="144917" y="37542"/>
                </a:lnTo>
                <a:lnTo>
                  <a:pt x="115021" y="62824"/>
                </a:lnTo>
                <a:lnTo>
                  <a:pt x="109719" y="84126"/>
                </a:lnTo>
                <a:lnTo>
                  <a:pt x="109719" y="100794"/>
                </a:lnTo>
                <a:lnTo>
                  <a:pt x="125978" y="136847"/>
                </a:lnTo>
                <a:lnTo>
                  <a:pt x="150572" y="146559"/>
                </a:lnTo>
                <a:lnTo>
                  <a:pt x="167316" y="146559"/>
                </a:lnTo>
                <a:lnTo>
                  <a:pt x="174776" y="145163"/>
                </a:lnTo>
                <a:lnTo>
                  <a:pt x="187648" y="139583"/>
                </a:lnTo>
                <a:lnTo>
                  <a:pt x="193006" y="135694"/>
                </a:lnTo>
                <a:lnTo>
                  <a:pt x="196998" y="131043"/>
                </a:lnTo>
                <a:lnTo>
                  <a:pt x="153847" y="131043"/>
                </a:lnTo>
                <a:lnTo>
                  <a:pt x="148890" y="129983"/>
                </a:lnTo>
                <a:lnTo>
                  <a:pt x="128878" y="97334"/>
                </a:lnTo>
                <a:lnTo>
                  <a:pt x="128805" y="85354"/>
                </a:lnTo>
                <a:lnTo>
                  <a:pt x="129425" y="80069"/>
                </a:lnTo>
                <a:lnTo>
                  <a:pt x="154748" y="51569"/>
                </a:lnTo>
                <a:lnTo>
                  <a:pt x="198776" y="51569"/>
                </a:lnTo>
                <a:lnTo>
                  <a:pt x="193807" y="45877"/>
                </a:lnTo>
                <a:lnTo>
                  <a:pt x="188691" y="42304"/>
                </a:lnTo>
                <a:lnTo>
                  <a:pt x="176413" y="37393"/>
                </a:lnTo>
                <a:lnTo>
                  <a:pt x="169213" y="36165"/>
                </a:lnTo>
                <a:close/>
              </a:path>
              <a:path w="300354" h="146685">
                <a:moveTo>
                  <a:pt x="198776" y="51569"/>
                </a:moveTo>
                <a:lnTo>
                  <a:pt x="166161" y="51569"/>
                </a:lnTo>
                <a:lnTo>
                  <a:pt x="171117" y="52630"/>
                </a:lnTo>
                <a:lnTo>
                  <a:pt x="179095" y="56889"/>
                </a:lnTo>
                <a:lnTo>
                  <a:pt x="191090" y="97334"/>
                </a:lnTo>
                <a:lnTo>
                  <a:pt x="190489" y="102655"/>
                </a:lnTo>
                <a:lnTo>
                  <a:pt x="165186" y="131043"/>
                </a:lnTo>
                <a:lnTo>
                  <a:pt x="196998" y="131043"/>
                </a:lnTo>
                <a:lnTo>
                  <a:pt x="201564" y="125723"/>
                </a:lnTo>
                <a:lnTo>
                  <a:pt x="204783" y="119788"/>
                </a:lnTo>
                <a:lnTo>
                  <a:pt x="209099" y="106022"/>
                </a:lnTo>
                <a:lnTo>
                  <a:pt x="210178" y="98487"/>
                </a:lnTo>
                <a:lnTo>
                  <a:pt x="210052" y="80962"/>
                </a:lnTo>
                <a:lnTo>
                  <a:pt x="209155" y="74340"/>
                </a:lnTo>
                <a:lnTo>
                  <a:pt x="205061" y="60946"/>
                </a:lnTo>
                <a:lnTo>
                  <a:pt x="201992" y="55252"/>
                </a:lnTo>
                <a:lnTo>
                  <a:pt x="198776" y="51569"/>
                </a:lnTo>
                <a:close/>
              </a:path>
              <a:path w="300354" h="146685">
                <a:moveTo>
                  <a:pt x="251727" y="37729"/>
                </a:moveTo>
                <a:lnTo>
                  <a:pt x="248378" y="37729"/>
                </a:lnTo>
                <a:lnTo>
                  <a:pt x="247002" y="37783"/>
                </a:lnTo>
                <a:lnTo>
                  <a:pt x="241719" y="142242"/>
                </a:lnTo>
                <a:lnTo>
                  <a:pt x="241849" y="142745"/>
                </a:lnTo>
                <a:lnTo>
                  <a:pt x="249086" y="145107"/>
                </a:lnTo>
                <a:lnTo>
                  <a:pt x="252732" y="145107"/>
                </a:lnTo>
                <a:lnTo>
                  <a:pt x="260136" y="142242"/>
                </a:lnTo>
                <a:lnTo>
                  <a:pt x="260136" y="75567"/>
                </a:lnTo>
                <a:lnTo>
                  <a:pt x="262741" y="71475"/>
                </a:lnTo>
                <a:lnTo>
                  <a:pt x="276756" y="55811"/>
                </a:lnTo>
                <a:lnTo>
                  <a:pt x="258351" y="55811"/>
                </a:lnTo>
                <a:lnTo>
                  <a:pt x="253085" y="37783"/>
                </a:lnTo>
                <a:lnTo>
                  <a:pt x="251727" y="37729"/>
                </a:lnTo>
                <a:close/>
              </a:path>
              <a:path w="300354" h="146685">
                <a:moveTo>
                  <a:pt x="300150" y="53578"/>
                </a:moveTo>
                <a:lnTo>
                  <a:pt x="286144" y="53578"/>
                </a:lnTo>
                <a:lnTo>
                  <a:pt x="287595" y="53727"/>
                </a:lnTo>
                <a:lnTo>
                  <a:pt x="290275" y="54322"/>
                </a:lnTo>
                <a:lnTo>
                  <a:pt x="291484" y="54639"/>
                </a:lnTo>
                <a:lnTo>
                  <a:pt x="293641" y="55308"/>
                </a:lnTo>
                <a:lnTo>
                  <a:pt x="294609" y="55643"/>
                </a:lnTo>
                <a:lnTo>
                  <a:pt x="296320" y="56313"/>
                </a:lnTo>
                <a:lnTo>
                  <a:pt x="297046" y="56480"/>
                </a:lnTo>
                <a:lnTo>
                  <a:pt x="298236" y="56480"/>
                </a:lnTo>
                <a:lnTo>
                  <a:pt x="298701" y="56313"/>
                </a:lnTo>
                <a:lnTo>
                  <a:pt x="299372" y="55643"/>
                </a:lnTo>
                <a:lnTo>
                  <a:pt x="299650" y="55159"/>
                </a:lnTo>
                <a:lnTo>
                  <a:pt x="300077" y="53950"/>
                </a:lnTo>
                <a:lnTo>
                  <a:pt x="300150" y="53578"/>
                </a:lnTo>
                <a:close/>
              </a:path>
              <a:path w="300354" h="146685">
                <a:moveTo>
                  <a:pt x="286777" y="36165"/>
                </a:moveTo>
                <a:lnTo>
                  <a:pt x="283651" y="36165"/>
                </a:lnTo>
                <a:lnTo>
                  <a:pt x="281512" y="36445"/>
                </a:lnTo>
                <a:lnTo>
                  <a:pt x="258351" y="55811"/>
                </a:lnTo>
                <a:lnTo>
                  <a:pt x="276756" y="55811"/>
                </a:lnTo>
                <a:lnTo>
                  <a:pt x="277326" y="55439"/>
                </a:lnTo>
                <a:lnTo>
                  <a:pt x="280898" y="53950"/>
                </a:lnTo>
                <a:lnTo>
                  <a:pt x="282721" y="53578"/>
                </a:lnTo>
                <a:lnTo>
                  <a:pt x="300150" y="53578"/>
                </a:lnTo>
                <a:lnTo>
                  <a:pt x="300245" y="53021"/>
                </a:lnTo>
                <a:lnTo>
                  <a:pt x="300327" y="51793"/>
                </a:lnTo>
                <a:lnTo>
                  <a:pt x="300264" y="41932"/>
                </a:lnTo>
                <a:lnTo>
                  <a:pt x="300041" y="40891"/>
                </a:lnTo>
                <a:lnTo>
                  <a:pt x="287874" y="36221"/>
                </a:lnTo>
                <a:lnTo>
                  <a:pt x="286777" y="361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19573" y="2871175"/>
            <a:ext cx="133591" cy="15760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58189" y="3147538"/>
            <a:ext cx="629986" cy="19712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00940" y="3147538"/>
            <a:ext cx="1051571" cy="15861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58189" y="3426358"/>
            <a:ext cx="1140837" cy="18741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04821" y="3473127"/>
            <a:ext cx="606545" cy="11039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212626" y="3426358"/>
            <a:ext cx="220103" cy="15716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58525" y="3702274"/>
            <a:ext cx="919210" cy="15861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82162" y="3752151"/>
            <a:ext cx="95770" cy="14724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71628" y="3702498"/>
            <a:ext cx="844289" cy="15839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270411" y="4232626"/>
            <a:ext cx="702327" cy="19723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078325" y="4280847"/>
            <a:ext cx="82487" cy="11039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277157" y="4233631"/>
            <a:ext cx="130543" cy="15760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523109" y="4232626"/>
            <a:ext cx="642178" cy="19712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270390" y="4507951"/>
            <a:ext cx="778883" cy="15760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8019" y="4508398"/>
            <a:ext cx="217055" cy="15716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86563" y="4507951"/>
            <a:ext cx="836007" cy="18785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252010" y="4785766"/>
            <a:ext cx="859613" cy="15716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22026" y="4785766"/>
            <a:ext cx="220103" cy="15716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538364" y="4785319"/>
            <a:ext cx="848646" cy="19623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476978" y="4834191"/>
            <a:ext cx="95770" cy="14724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260232" y="5062687"/>
            <a:ext cx="999017" cy="15760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371044" y="5062687"/>
            <a:ext cx="143986" cy="15760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697514" y="5063134"/>
            <a:ext cx="992854" cy="157162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261461" y="5340055"/>
            <a:ext cx="144098" cy="157609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7514890" y="5387271"/>
            <a:ext cx="348615" cy="149225"/>
          </a:xfrm>
          <a:custGeom>
            <a:avLst/>
            <a:gdLst/>
            <a:ahLst/>
            <a:cxnLst/>
            <a:rect l="l" t="t" r="r" b="b"/>
            <a:pathLst>
              <a:path w="348615" h="149225">
                <a:moveTo>
                  <a:pt x="92422" y="93873"/>
                </a:moveTo>
                <a:lnTo>
                  <a:pt x="73893" y="93873"/>
                </a:lnTo>
                <a:lnTo>
                  <a:pt x="73893" y="145925"/>
                </a:lnTo>
                <a:lnTo>
                  <a:pt x="81297" y="148902"/>
                </a:lnTo>
                <a:lnTo>
                  <a:pt x="84943" y="148902"/>
                </a:lnTo>
                <a:lnTo>
                  <a:pt x="92422" y="145925"/>
                </a:lnTo>
                <a:lnTo>
                  <a:pt x="92422" y="93873"/>
                </a:lnTo>
                <a:close/>
              </a:path>
              <a:path w="348615" h="149225">
                <a:moveTo>
                  <a:pt x="46398" y="0"/>
                </a:moveTo>
                <a:lnTo>
                  <a:pt x="36351" y="0"/>
                </a:lnTo>
                <a:lnTo>
                  <a:pt x="30119" y="1320"/>
                </a:lnTo>
                <a:lnTo>
                  <a:pt x="930" y="40053"/>
                </a:lnTo>
                <a:lnTo>
                  <a:pt x="0" y="47848"/>
                </a:lnTo>
                <a:lnTo>
                  <a:pt x="87" y="64590"/>
                </a:lnTo>
                <a:lnTo>
                  <a:pt x="16743" y="103230"/>
                </a:lnTo>
                <a:lnTo>
                  <a:pt x="33225" y="110393"/>
                </a:lnTo>
                <a:lnTo>
                  <a:pt x="43421" y="110393"/>
                </a:lnTo>
                <a:lnTo>
                  <a:pt x="73112" y="94654"/>
                </a:lnTo>
                <a:lnTo>
                  <a:pt x="39254" y="94654"/>
                </a:lnTo>
                <a:lnTo>
                  <a:pt x="35236" y="93520"/>
                </a:lnTo>
                <a:lnTo>
                  <a:pt x="19088" y="59606"/>
                </a:lnTo>
                <a:lnTo>
                  <a:pt x="19088" y="49709"/>
                </a:lnTo>
                <a:lnTo>
                  <a:pt x="40184" y="15849"/>
                </a:lnTo>
                <a:lnTo>
                  <a:pt x="74641" y="15849"/>
                </a:lnTo>
                <a:lnTo>
                  <a:pt x="72889" y="14138"/>
                </a:lnTo>
                <a:lnTo>
                  <a:pt x="49188" y="316"/>
                </a:lnTo>
                <a:lnTo>
                  <a:pt x="46398" y="0"/>
                </a:lnTo>
                <a:close/>
              </a:path>
              <a:path w="348615" h="149225">
                <a:moveTo>
                  <a:pt x="74641" y="15849"/>
                </a:moveTo>
                <a:lnTo>
                  <a:pt x="49932" y="15849"/>
                </a:lnTo>
                <a:lnTo>
                  <a:pt x="54787" y="17468"/>
                </a:lnTo>
                <a:lnTo>
                  <a:pt x="64089" y="23943"/>
                </a:lnTo>
                <a:lnTo>
                  <a:pt x="68907" y="28649"/>
                </a:lnTo>
                <a:lnTo>
                  <a:pt x="73893" y="34825"/>
                </a:lnTo>
                <a:lnTo>
                  <a:pt x="73893" y="75008"/>
                </a:lnTo>
                <a:lnTo>
                  <a:pt x="46546" y="94654"/>
                </a:lnTo>
                <a:lnTo>
                  <a:pt x="73112" y="94654"/>
                </a:lnTo>
                <a:lnTo>
                  <a:pt x="73893" y="93873"/>
                </a:lnTo>
                <a:lnTo>
                  <a:pt x="92422" y="93873"/>
                </a:lnTo>
                <a:lnTo>
                  <a:pt x="92422" y="17189"/>
                </a:lnTo>
                <a:lnTo>
                  <a:pt x="76014" y="17189"/>
                </a:lnTo>
                <a:lnTo>
                  <a:pt x="74641" y="15849"/>
                </a:lnTo>
                <a:close/>
              </a:path>
              <a:path w="348615" h="149225">
                <a:moveTo>
                  <a:pt x="85874" y="1562"/>
                </a:moveTo>
                <a:lnTo>
                  <a:pt x="82823" y="1562"/>
                </a:lnTo>
                <a:lnTo>
                  <a:pt x="81521" y="1617"/>
                </a:lnTo>
                <a:lnTo>
                  <a:pt x="76014" y="4353"/>
                </a:lnTo>
                <a:lnTo>
                  <a:pt x="76014" y="17189"/>
                </a:lnTo>
                <a:lnTo>
                  <a:pt x="92422" y="17189"/>
                </a:lnTo>
                <a:lnTo>
                  <a:pt x="92422" y="4353"/>
                </a:lnTo>
                <a:lnTo>
                  <a:pt x="85874" y="1562"/>
                </a:lnTo>
                <a:close/>
              </a:path>
              <a:path w="348615" h="149225">
                <a:moveTo>
                  <a:pt x="144871" y="1562"/>
                </a:moveTo>
                <a:lnTo>
                  <a:pt x="141298" y="1562"/>
                </a:lnTo>
                <a:lnTo>
                  <a:pt x="139810" y="1617"/>
                </a:lnTo>
                <a:lnTo>
                  <a:pt x="133904" y="74098"/>
                </a:lnTo>
                <a:lnTo>
                  <a:pt x="134434" y="79455"/>
                </a:lnTo>
                <a:lnTo>
                  <a:pt x="163065" y="110393"/>
                </a:lnTo>
                <a:lnTo>
                  <a:pt x="175492" y="110393"/>
                </a:lnTo>
                <a:lnTo>
                  <a:pt x="181147" y="108941"/>
                </a:lnTo>
                <a:lnTo>
                  <a:pt x="192309" y="103137"/>
                </a:lnTo>
                <a:lnTo>
                  <a:pt x="197965" y="98524"/>
                </a:lnTo>
                <a:lnTo>
                  <a:pt x="201572" y="94542"/>
                </a:lnTo>
                <a:lnTo>
                  <a:pt x="169985" y="94542"/>
                </a:lnTo>
                <a:lnTo>
                  <a:pt x="166860" y="93854"/>
                </a:lnTo>
                <a:lnTo>
                  <a:pt x="152350" y="69391"/>
                </a:lnTo>
                <a:lnTo>
                  <a:pt x="152350" y="4427"/>
                </a:lnTo>
                <a:lnTo>
                  <a:pt x="152200" y="3925"/>
                </a:lnTo>
                <a:lnTo>
                  <a:pt x="146359" y="1617"/>
                </a:lnTo>
                <a:lnTo>
                  <a:pt x="144871" y="1562"/>
                </a:lnTo>
                <a:close/>
              </a:path>
              <a:path w="348615" h="149225">
                <a:moveTo>
                  <a:pt x="220438" y="92199"/>
                </a:moveTo>
                <a:lnTo>
                  <a:pt x="203695" y="92199"/>
                </a:lnTo>
                <a:lnTo>
                  <a:pt x="203807" y="106579"/>
                </a:lnTo>
                <a:lnTo>
                  <a:pt x="210355" y="108941"/>
                </a:lnTo>
                <a:lnTo>
                  <a:pt x="213629" y="108941"/>
                </a:lnTo>
                <a:lnTo>
                  <a:pt x="220438" y="106076"/>
                </a:lnTo>
                <a:lnTo>
                  <a:pt x="220438" y="92199"/>
                </a:lnTo>
                <a:close/>
              </a:path>
              <a:path w="348615" h="149225">
                <a:moveTo>
                  <a:pt x="212959" y="1562"/>
                </a:moveTo>
                <a:lnTo>
                  <a:pt x="209313" y="1562"/>
                </a:lnTo>
                <a:lnTo>
                  <a:pt x="207807" y="1617"/>
                </a:lnTo>
                <a:lnTo>
                  <a:pt x="201909" y="4427"/>
                </a:lnTo>
                <a:lnTo>
                  <a:pt x="201909" y="75232"/>
                </a:lnTo>
                <a:lnTo>
                  <a:pt x="196775" y="81558"/>
                </a:lnTo>
                <a:lnTo>
                  <a:pt x="191919" y="86357"/>
                </a:lnTo>
                <a:lnTo>
                  <a:pt x="182766" y="92905"/>
                </a:lnTo>
                <a:lnTo>
                  <a:pt x="178172" y="94542"/>
                </a:lnTo>
                <a:lnTo>
                  <a:pt x="201572" y="94542"/>
                </a:lnTo>
                <a:lnTo>
                  <a:pt x="203695" y="92199"/>
                </a:lnTo>
                <a:lnTo>
                  <a:pt x="220438" y="92199"/>
                </a:lnTo>
                <a:lnTo>
                  <a:pt x="220438" y="4427"/>
                </a:lnTo>
                <a:lnTo>
                  <a:pt x="214448" y="1617"/>
                </a:lnTo>
                <a:lnTo>
                  <a:pt x="212959" y="1562"/>
                </a:lnTo>
                <a:close/>
              </a:path>
              <a:path w="348615" h="149225">
                <a:moveTo>
                  <a:pt x="311805" y="0"/>
                </a:moveTo>
                <a:lnTo>
                  <a:pt x="296551" y="0"/>
                </a:lnTo>
                <a:lnTo>
                  <a:pt x="289891" y="1283"/>
                </a:lnTo>
                <a:lnTo>
                  <a:pt x="256814" y="39309"/>
                </a:lnTo>
                <a:lnTo>
                  <a:pt x="255697" y="47067"/>
                </a:lnTo>
                <a:lnTo>
                  <a:pt x="255697" y="64777"/>
                </a:lnTo>
                <a:lnTo>
                  <a:pt x="272775" y="101202"/>
                </a:lnTo>
                <a:lnTo>
                  <a:pt x="297667" y="110393"/>
                </a:lnTo>
                <a:lnTo>
                  <a:pt x="310688" y="110393"/>
                </a:lnTo>
                <a:lnTo>
                  <a:pt x="343877" y="95435"/>
                </a:lnTo>
                <a:lnTo>
                  <a:pt x="301591" y="95435"/>
                </a:lnTo>
                <a:lnTo>
                  <a:pt x="296470" y="94580"/>
                </a:lnTo>
                <a:lnTo>
                  <a:pt x="274784" y="58935"/>
                </a:lnTo>
                <a:lnTo>
                  <a:pt x="342812" y="58935"/>
                </a:lnTo>
                <a:lnTo>
                  <a:pt x="344476" y="58322"/>
                </a:lnTo>
                <a:lnTo>
                  <a:pt x="347390" y="55866"/>
                </a:lnTo>
                <a:lnTo>
                  <a:pt x="348119" y="53801"/>
                </a:lnTo>
                <a:lnTo>
                  <a:pt x="348119" y="45429"/>
                </a:lnTo>
                <a:lnTo>
                  <a:pt x="274784" y="45429"/>
                </a:lnTo>
                <a:lnTo>
                  <a:pt x="274934" y="41337"/>
                </a:lnTo>
                <a:lnTo>
                  <a:pt x="298406" y="14399"/>
                </a:lnTo>
                <a:lnTo>
                  <a:pt x="338065" y="14399"/>
                </a:lnTo>
                <a:lnTo>
                  <a:pt x="334167" y="9729"/>
                </a:lnTo>
                <a:lnTo>
                  <a:pt x="329609" y="6324"/>
                </a:lnTo>
                <a:lnTo>
                  <a:pt x="318521" y="1264"/>
                </a:lnTo>
                <a:lnTo>
                  <a:pt x="311805" y="0"/>
                </a:lnTo>
                <a:close/>
              </a:path>
              <a:path w="348615" h="149225">
                <a:moveTo>
                  <a:pt x="341373" y="87845"/>
                </a:moveTo>
                <a:lnTo>
                  <a:pt x="339952" y="87845"/>
                </a:lnTo>
                <a:lnTo>
                  <a:pt x="338625" y="88237"/>
                </a:lnTo>
                <a:lnTo>
                  <a:pt x="335111" y="89799"/>
                </a:lnTo>
                <a:lnTo>
                  <a:pt x="332867" y="90672"/>
                </a:lnTo>
                <a:lnTo>
                  <a:pt x="327408" y="92608"/>
                </a:lnTo>
                <a:lnTo>
                  <a:pt x="324173" y="93482"/>
                </a:lnTo>
                <a:lnTo>
                  <a:pt x="316696" y="95045"/>
                </a:lnTo>
                <a:lnTo>
                  <a:pt x="312433" y="95435"/>
                </a:lnTo>
                <a:lnTo>
                  <a:pt x="343877" y="95435"/>
                </a:lnTo>
                <a:lnTo>
                  <a:pt x="341840" y="87975"/>
                </a:lnTo>
                <a:lnTo>
                  <a:pt x="341373" y="87845"/>
                </a:lnTo>
                <a:close/>
              </a:path>
              <a:path w="348615" h="149225">
                <a:moveTo>
                  <a:pt x="338065" y="14399"/>
                </a:moveTo>
                <a:lnTo>
                  <a:pt x="311884" y="14399"/>
                </a:lnTo>
                <a:lnTo>
                  <a:pt x="318603" y="17152"/>
                </a:lnTo>
                <a:lnTo>
                  <a:pt x="327661" y="28166"/>
                </a:lnTo>
                <a:lnTo>
                  <a:pt x="329813" y="35755"/>
                </a:lnTo>
                <a:lnTo>
                  <a:pt x="329590" y="45429"/>
                </a:lnTo>
                <a:lnTo>
                  <a:pt x="348119" y="45429"/>
                </a:lnTo>
                <a:lnTo>
                  <a:pt x="348119" y="41001"/>
                </a:lnTo>
                <a:lnTo>
                  <a:pt x="347282" y="34844"/>
                </a:lnTo>
                <a:lnTo>
                  <a:pt x="343933" y="23309"/>
                </a:lnTo>
                <a:lnTo>
                  <a:pt x="341311" y="18286"/>
                </a:lnTo>
                <a:lnTo>
                  <a:pt x="338065" y="14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974931" y="5340502"/>
            <a:ext cx="513254" cy="15716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666589" y="5340055"/>
            <a:ext cx="615800" cy="196118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270411" y="5616418"/>
            <a:ext cx="804635" cy="197123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79355" y="5617870"/>
            <a:ext cx="220103" cy="15716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8504821" y="5617423"/>
            <a:ext cx="292735" cy="158115"/>
          </a:xfrm>
          <a:custGeom>
            <a:avLst/>
            <a:gdLst/>
            <a:ahLst/>
            <a:cxnLst/>
            <a:rect l="l" t="t" r="r" b="b"/>
            <a:pathLst>
              <a:path w="292734" h="158114">
                <a:moveTo>
                  <a:pt x="50081" y="47327"/>
                </a:moveTo>
                <a:lnTo>
                  <a:pt x="40257" y="47327"/>
                </a:lnTo>
                <a:lnTo>
                  <a:pt x="34100" y="48425"/>
                </a:lnTo>
                <a:lnTo>
                  <a:pt x="3627" y="78191"/>
                </a:lnTo>
                <a:lnTo>
                  <a:pt x="0" y="112402"/>
                </a:lnTo>
                <a:lnTo>
                  <a:pt x="985" y="120086"/>
                </a:lnTo>
                <a:lnTo>
                  <a:pt x="31141" y="156418"/>
                </a:lnTo>
                <a:lnTo>
                  <a:pt x="37542" y="157609"/>
                </a:lnTo>
                <a:lnTo>
                  <a:pt x="48257" y="157609"/>
                </a:lnTo>
                <a:lnTo>
                  <a:pt x="79062" y="141646"/>
                </a:lnTo>
                <a:lnTo>
                  <a:pt x="42638" y="141646"/>
                </a:lnTo>
                <a:lnTo>
                  <a:pt x="38676" y="140848"/>
                </a:lnTo>
                <a:lnTo>
                  <a:pt x="19198" y="109165"/>
                </a:lnTo>
                <a:lnTo>
                  <a:pt x="19198" y="102692"/>
                </a:lnTo>
                <a:lnTo>
                  <a:pt x="31012" y="66247"/>
                </a:lnTo>
                <a:lnTo>
                  <a:pt x="37802" y="62843"/>
                </a:lnTo>
                <a:lnTo>
                  <a:pt x="78636" y="62843"/>
                </a:lnTo>
                <a:lnTo>
                  <a:pt x="78618" y="62619"/>
                </a:lnTo>
                <a:lnTo>
                  <a:pt x="53187" y="47625"/>
                </a:lnTo>
                <a:lnTo>
                  <a:pt x="50081" y="47327"/>
                </a:lnTo>
                <a:close/>
              </a:path>
              <a:path w="292734" h="158114">
                <a:moveTo>
                  <a:pt x="76757" y="128922"/>
                </a:moveTo>
                <a:lnTo>
                  <a:pt x="75344" y="128922"/>
                </a:lnTo>
                <a:lnTo>
                  <a:pt x="74098" y="129574"/>
                </a:lnTo>
                <a:lnTo>
                  <a:pt x="70897" y="132177"/>
                </a:lnTo>
                <a:lnTo>
                  <a:pt x="68925" y="133629"/>
                </a:lnTo>
                <a:lnTo>
                  <a:pt x="64237" y="136829"/>
                </a:lnTo>
                <a:lnTo>
                  <a:pt x="61465" y="138299"/>
                </a:lnTo>
                <a:lnTo>
                  <a:pt x="55065" y="140977"/>
                </a:lnTo>
                <a:lnTo>
                  <a:pt x="51346" y="141646"/>
                </a:lnTo>
                <a:lnTo>
                  <a:pt x="79062" y="141646"/>
                </a:lnTo>
                <a:lnTo>
                  <a:pt x="79127" y="140848"/>
                </a:lnTo>
                <a:lnTo>
                  <a:pt x="79068" y="133405"/>
                </a:lnTo>
                <a:lnTo>
                  <a:pt x="78972" y="132476"/>
                </a:lnTo>
                <a:lnTo>
                  <a:pt x="78785" y="131583"/>
                </a:lnTo>
                <a:lnTo>
                  <a:pt x="78265" y="130168"/>
                </a:lnTo>
                <a:lnTo>
                  <a:pt x="77948" y="129667"/>
                </a:lnTo>
                <a:lnTo>
                  <a:pt x="77204" y="129071"/>
                </a:lnTo>
                <a:lnTo>
                  <a:pt x="76757" y="128922"/>
                </a:lnTo>
                <a:close/>
              </a:path>
              <a:path w="292734" h="158114">
                <a:moveTo>
                  <a:pt x="78636" y="62843"/>
                </a:moveTo>
                <a:lnTo>
                  <a:pt x="50973" y="62843"/>
                </a:lnTo>
                <a:lnTo>
                  <a:pt x="54712" y="63456"/>
                </a:lnTo>
                <a:lnTo>
                  <a:pt x="61038" y="65912"/>
                </a:lnTo>
                <a:lnTo>
                  <a:pt x="63736" y="67270"/>
                </a:lnTo>
                <a:lnTo>
                  <a:pt x="68200" y="70247"/>
                </a:lnTo>
                <a:lnTo>
                  <a:pt x="70041" y="71605"/>
                </a:lnTo>
                <a:lnTo>
                  <a:pt x="72944" y="74061"/>
                </a:lnTo>
                <a:lnTo>
                  <a:pt x="74227" y="74674"/>
                </a:lnTo>
                <a:lnTo>
                  <a:pt x="76311" y="74674"/>
                </a:lnTo>
                <a:lnTo>
                  <a:pt x="77129" y="74098"/>
                </a:lnTo>
                <a:lnTo>
                  <a:pt x="78469" y="71791"/>
                </a:lnTo>
                <a:lnTo>
                  <a:pt x="78724" y="70247"/>
                </a:lnTo>
                <a:lnTo>
                  <a:pt x="78636" y="62843"/>
                </a:lnTo>
                <a:close/>
              </a:path>
              <a:path w="292734" h="158114">
                <a:moveTo>
                  <a:pt x="118629" y="0"/>
                </a:moveTo>
                <a:lnTo>
                  <a:pt x="114983" y="0"/>
                </a:lnTo>
                <a:lnTo>
                  <a:pt x="113494" y="74"/>
                </a:lnTo>
                <a:lnTo>
                  <a:pt x="107615" y="2976"/>
                </a:lnTo>
                <a:lnTo>
                  <a:pt x="107615" y="153292"/>
                </a:lnTo>
                <a:lnTo>
                  <a:pt x="114983" y="156157"/>
                </a:lnTo>
                <a:lnTo>
                  <a:pt x="118629" y="156157"/>
                </a:lnTo>
                <a:lnTo>
                  <a:pt x="126033" y="153292"/>
                </a:lnTo>
                <a:lnTo>
                  <a:pt x="126033" y="2976"/>
                </a:lnTo>
                <a:lnTo>
                  <a:pt x="118629" y="0"/>
                </a:lnTo>
                <a:close/>
              </a:path>
              <a:path w="292734" h="158114">
                <a:moveTo>
                  <a:pt x="176541" y="48778"/>
                </a:moveTo>
                <a:lnTo>
                  <a:pt x="172895" y="48778"/>
                </a:lnTo>
                <a:lnTo>
                  <a:pt x="171406" y="48853"/>
                </a:lnTo>
                <a:lnTo>
                  <a:pt x="165527" y="51718"/>
                </a:lnTo>
                <a:lnTo>
                  <a:pt x="165527" y="153292"/>
                </a:lnTo>
                <a:lnTo>
                  <a:pt x="172895" y="156157"/>
                </a:lnTo>
                <a:lnTo>
                  <a:pt x="176541" y="156157"/>
                </a:lnTo>
                <a:lnTo>
                  <a:pt x="183945" y="153292"/>
                </a:lnTo>
                <a:lnTo>
                  <a:pt x="183945" y="51718"/>
                </a:lnTo>
                <a:lnTo>
                  <a:pt x="176541" y="48778"/>
                </a:lnTo>
                <a:close/>
              </a:path>
              <a:path w="292734" h="158114">
                <a:moveTo>
                  <a:pt x="179108" y="7367"/>
                </a:moveTo>
                <a:lnTo>
                  <a:pt x="170402" y="7367"/>
                </a:lnTo>
                <a:lnTo>
                  <a:pt x="167388" y="8148"/>
                </a:lnTo>
                <a:lnTo>
                  <a:pt x="164114" y="11273"/>
                </a:lnTo>
                <a:lnTo>
                  <a:pt x="163337" y="14063"/>
                </a:lnTo>
                <a:lnTo>
                  <a:pt x="163295" y="22771"/>
                </a:lnTo>
                <a:lnTo>
                  <a:pt x="164095" y="25654"/>
                </a:lnTo>
                <a:lnTo>
                  <a:pt x="167295" y="28705"/>
                </a:lnTo>
                <a:lnTo>
                  <a:pt x="170253" y="29467"/>
                </a:lnTo>
                <a:lnTo>
                  <a:pt x="178959" y="29467"/>
                </a:lnTo>
                <a:lnTo>
                  <a:pt x="181973" y="28686"/>
                </a:lnTo>
                <a:lnTo>
                  <a:pt x="185247" y="25561"/>
                </a:lnTo>
                <a:lnTo>
                  <a:pt x="186025" y="22771"/>
                </a:lnTo>
                <a:lnTo>
                  <a:pt x="186066" y="14063"/>
                </a:lnTo>
                <a:lnTo>
                  <a:pt x="185266" y="11181"/>
                </a:lnTo>
                <a:lnTo>
                  <a:pt x="182067" y="8130"/>
                </a:lnTo>
                <a:lnTo>
                  <a:pt x="179108" y="7367"/>
                </a:lnTo>
                <a:close/>
              </a:path>
              <a:path w="292734" h="158114">
                <a:moveTo>
                  <a:pt x="263441" y="47327"/>
                </a:moveTo>
                <a:lnTo>
                  <a:pt x="253617" y="47327"/>
                </a:lnTo>
                <a:lnTo>
                  <a:pt x="247460" y="48425"/>
                </a:lnTo>
                <a:lnTo>
                  <a:pt x="216987" y="78191"/>
                </a:lnTo>
                <a:lnTo>
                  <a:pt x="213359" y="112402"/>
                </a:lnTo>
                <a:lnTo>
                  <a:pt x="214345" y="120086"/>
                </a:lnTo>
                <a:lnTo>
                  <a:pt x="244502" y="156418"/>
                </a:lnTo>
                <a:lnTo>
                  <a:pt x="250902" y="157609"/>
                </a:lnTo>
                <a:lnTo>
                  <a:pt x="261617" y="157609"/>
                </a:lnTo>
                <a:lnTo>
                  <a:pt x="292422" y="141646"/>
                </a:lnTo>
                <a:lnTo>
                  <a:pt x="255998" y="141646"/>
                </a:lnTo>
                <a:lnTo>
                  <a:pt x="252036" y="140848"/>
                </a:lnTo>
                <a:lnTo>
                  <a:pt x="232558" y="109165"/>
                </a:lnTo>
                <a:lnTo>
                  <a:pt x="232558" y="102692"/>
                </a:lnTo>
                <a:lnTo>
                  <a:pt x="244372" y="66247"/>
                </a:lnTo>
                <a:lnTo>
                  <a:pt x="251162" y="62843"/>
                </a:lnTo>
                <a:lnTo>
                  <a:pt x="291996" y="62843"/>
                </a:lnTo>
                <a:lnTo>
                  <a:pt x="291978" y="62619"/>
                </a:lnTo>
                <a:lnTo>
                  <a:pt x="266547" y="47625"/>
                </a:lnTo>
                <a:lnTo>
                  <a:pt x="263441" y="47327"/>
                </a:lnTo>
                <a:close/>
              </a:path>
              <a:path w="292734" h="158114">
                <a:moveTo>
                  <a:pt x="290117" y="128922"/>
                </a:moveTo>
                <a:lnTo>
                  <a:pt x="288704" y="128922"/>
                </a:lnTo>
                <a:lnTo>
                  <a:pt x="287458" y="129574"/>
                </a:lnTo>
                <a:lnTo>
                  <a:pt x="284257" y="132177"/>
                </a:lnTo>
                <a:lnTo>
                  <a:pt x="282285" y="133629"/>
                </a:lnTo>
                <a:lnTo>
                  <a:pt x="277597" y="136829"/>
                </a:lnTo>
                <a:lnTo>
                  <a:pt x="274825" y="138299"/>
                </a:lnTo>
                <a:lnTo>
                  <a:pt x="268425" y="140977"/>
                </a:lnTo>
                <a:lnTo>
                  <a:pt x="264706" y="141646"/>
                </a:lnTo>
                <a:lnTo>
                  <a:pt x="292422" y="141646"/>
                </a:lnTo>
                <a:lnTo>
                  <a:pt x="292487" y="140848"/>
                </a:lnTo>
                <a:lnTo>
                  <a:pt x="292428" y="133405"/>
                </a:lnTo>
                <a:lnTo>
                  <a:pt x="292332" y="132476"/>
                </a:lnTo>
                <a:lnTo>
                  <a:pt x="292145" y="131583"/>
                </a:lnTo>
                <a:lnTo>
                  <a:pt x="291625" y="130168"/>
                </a:lnTo>
                <a:lnTo>
                  <a:pt x="291308" y="129667"/>
                </a:lnTo>
                <a:lnTo>
                  <a:pt x="290564" y="129071"/>
                </a:lnTo>
                <a:lnTo>
                  <a:pt x="290117" y="128922"/>
                </a:lnTo>
                <a:close/>
              </a:path>
              <a:path w="292734" h="158114">
                <a:moveTo>
                  <a:pt x="291996" y="62843"/>
                </a:moveTo>
                <a:lnTo>
                  <a:pt x="264333" y="62843"/>
                </a:lnTo>
                <a:lnTo>
                  <a:pt x="268072" y="63456"/>
                </a:lnTo>
                <a:lnTo>
                  <a:pt x="274398" y="65912"/>
                </a:lnTo>
                <a:lnTo>
                  <a:pt x="277096" y="67270"/>
                </a:lnTo>
                <a:lnTo>
                  <a:pt x="281560" y="70247"/>
                </a:lnTo>
                <a:lnTo>
                  <a:pt x="283401" y="71605"/>
                </a:lnTo>
                <a:lnTo>
                  <a:pt x="286304" y="74061"/>
                </a:lnTo>
                <a:lnTo>
                  <a:pt x="287587" y="74674"/>
                </a:lnTo>
                <a:lnTo>
                  <a:pt x="289671" y="74674"/>
                </a:lnTo>
                <a:lnTo>
                  <a:pt x="290489" y="74098"/>
                </a:lnTo>
                <a:lnTo>
                  <a:pt x="291829" y="71791"/>
                </a:lnTo>
                <a:lnTo>
                  <a:pt x="292084" y="70247"/>
                </a:lnTo>
                <a:lnTo>
                  <a:pt x="291996" y="628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895301" y="5664639"/>
            <a:ext cx="215122" cy="11039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25085" y="5617423"/>
            <a:ext cx="130543" cy="157609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261237" y="5893786"/>
            <a:ext cx="623890" cy="19712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997892" y="5894010"/>
            <a:ext cx="596953" cy="15839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694802" y="5894010"/>
            <a:ext cx="672932" cy="158390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5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9064" y="4047236"/>
            <a:ext cx="4622165" cy="92456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800" dirty="0">
                <a:latin typeface="Calibri"/>
                <a:cs typeface="Calibri"/>
              </a:rPr>
              <a:t>Puede</a:t>
            </a:r>
            <a:r>
              <a:rPr sz="1800" spc="-10" dirty="0">
                <a:latin typeface="Calibri"/>
                <a:cs typeface="Calibri"/>
              </a:rPr>
              <a:t> realizar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5" dirty="0">
                <a:latin typeface="Calibri"/>
                <a:cs typeface="Calibri"/>
              </a:rPr>
              <a:t> pago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las</a:t>
            </a:r>
            <a:r>
              <a:rPr sz="1800" spc="-5" dirty="0">
                <a:latin typeface="Calibri"/>
                <a:cs typeface="Calibri"/>
              </a:rPr>
              <a:t> siguientes </a:t>
            </a:r>
            <a:r>
              <a:rPr sz="1800" spc="-10" dirty="0">
                <a:latin typeface="Calibri"/>
                <a:cs typeface="Calibri"/>
              </a:rPr>
              <a:t>formas:</a:t>
            </a:r>
            <a:endParaRPr sz="1800">
              <a:latin typeface="Calibri"/>
              <a:cs typeface="Calibri"/>
            </a:endParaRPr>
          </a:p>
          <a:p>
            <a:pPr marL="389890" indent="-377190">
              <a:lnSpc>
                <a:spcPct val="100000"/>
              </a:lnSpc>
              <a:spcBef>
                <a:spcPts val="190"/>
              </a:spcBef>
              <a:buAutoNum type="arabicParenR"/>
              <a:tabLst>
                <a:tab pos="389255" algn="l"/>
                <a:tab pos="389890" algn="l"/>
              </a:tabLst>
            </a:pPr>
            <a:r>
              <a:rPr sz="1800" spc="-10" dirty="0">
                <a:latin typeface="Calibri"/>
                <a:cs typeface="Calibri"/>
              </a:rPr>
              <a:t>Descargando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orden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pagando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-5" dirty="0">
                <a:latin typeface="Calibri"/>
                <a:cs typeface="Calibri"/>
              </a:rPr>
              <a:t> banco</a:t>
            </a:r>
            <a:endParaRPr sz="1800">
              <a:latin typeface="Calibri"/>
              <a:cs typeface="Calibri"/>
            </a:endParaRPr>
          </a:p>
          <a:p>
            <a:pPr marL="389890" indent="-377190">
              <a:lnSpc>
                <a:spcPct val="100000"/>
              </a:lnSpc>
              <a:spcBef>
                <a:spcPts val="219"/>
              </a:spcBef>
              <a:buAutoNum type="arabicParenR"/>
              <a:tabLst>
                <a:tab pos="389255" algn="l"/>
                <a:tab pos="389890" algn="l"/>
              </a:tabLst>
            </a:pPr>
            <a:r>
              <a:rPr sz="1800" spc="-15" dirty="0">
                <a:latin typeface="Calibri"/>
                <a:cs typeface="Calibri"/>
              </a:rPr>
              <a:t>Pagando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línea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9064" y="5220715"/>
            <a:ext cx="325120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>
              <a:lnSpc>
                <a:spcPct val="1056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Recuerde </a:t>
            </a:r>
            <a:r>
              <a:rPr sz="1800" dirty="0">
                <a:latin typeface="Calibri"/>
                <a:cs typeface="Calibri"/>
              </a:rPr>
              <a:t>que en </a:t>
            </a:r>
            <a:r>
              <a:rPr sz="1800" spc="-10" dirty="0">
                <a:latin typeface="Calibri"/>
                <a:cs typeface="Calibri"/>
              </a:rPr>
              <a:t>todos </a:t>
            </a:r>
            <a:r>
              <a:rPr sz="1800" spc="-5" dirty="0">
                <a:latin typeface="Calibri"/>
                <a:cs typeface="Calibri"/>
              </a:rPr>
              <a:t>los casos </a:t>
            </a:r>
            <a:r>
              <a:rPr sz="1800" dirty="0">
                <a:latin typeface="Calibri"/>
                <a:cs typeface="Calibri"/>
              </a:rPr>
              <a:t>al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correo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414" y="5812028"/>
            <a:ext cx="6057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  <a:hlinkClick r:id="rId2"/>
              </a:rPr>
              <a:t>jornadas.arbitraje@uexternado.edu.co</a:t>
            </a:r>
            <a:r>
              <a:rPr sz="1800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dirty="0">
                <a:latin typeface="Calibri"/>
                <a:cs typeface="Calibri"/>
              </a:rPr>
              <a:t>(se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dará</a:t>
            </a:r>
            <a:r>
              <a:rPr sz="1800" spc="-5" dirty="0">
                <a:latin typeface="Calibri"/>
                <a:cs typeface="Calibri"/>
              </a:rPr>
              <a:t> acuso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recibo).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9455" y="5257800"/>
            <a:ext cx="4886325" cy="3022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0"/>
              </a:lnSpc>
            </a:pPr>
            <a:r>
              <a:rPr sz="1800" spc="-5" dirty="0">
                <a:latin typeface="Calibri"/>
                <a:cs typeface="Calibri"/>
              </a:rPr>
              <a:t>DEBERÁ ENVIAR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COMPROBANTE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PAGO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914" y="2227460"/>
            <a:ext cx="8957939" cy="159511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40611" y="3263900"/>
            <a:ext cx="94170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10" dirty="0">
                <a:latin typeface="Calibri"/>
                <a:cs typeface="Calibri"/>
              </a:rPr>
              <a:t>Jornadas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-15" dirty="0">
                <a:latin typeface="Calibri"/>
                <a:cs typeface="Calibri"/>
              </a:rPr>
              <a:t>de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spc="-5" dirty="0">
                <a:latin typeface="Calibri"/>
                <a:cs typeface="Calibri"/>
              </a:rPr>
              <a:t>arbitraje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5459" y="3263900"/>
            <a:ext cx="46926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10" dirty="0">
                <a:latin typeface="Calibri"/>
                <a:cs typeface="Calibri"/>
              </a:rPr>
              <a:t>Pendiente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18379" y="3263900"/>
            <a:ext cx="580390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5" dirty="0">
                <a:latin typeface="Calibri"/>
                <a:cs typeface="Calibri"/>
              </a:rPr>
              <a:t>$300.0</a:t>
            </a:r>
            <a:r>
              <a:rPr sz="850" spc="-10" dirty="0">
                <a:latin typeface="Calibri"/>
                <a:cs typeface="Calibri"/>
              </a:rPr>
              <a:t>0</a:t>
            </a:r>
            <a:r>
              <a:rPr sz="850" spc="-45" dirty="0">
                <a:latin typeface="Calibri"/>
                <a:cs typeface="Calibri"/>
              </a:rPr>
              <a:t> </a:t>
            </a:r>
            <a:r>
              <a:rPr sz="850" spc="-30" dirty="0">
                <a:latin typeface="Calibri"/>
                <a:cs typeface="Calibri"/>
              </a:rPr>
              <a:t>C</a:t>
            </a:r>
            <a:r>
              <a:rPr sz="850" spc="-15" dirty="0">
                <a:latin typeface="Calibri"/>
                <a:cs typeface="Calibri"/>
              </a:rPr>
              <a:t>O</a:t>
            </a:r>
            <a:r>
              <a:rPr sz="850" spc="-10" dirty="0">
                <a:latin typeface="Calibri"/>
                <a:cs typeface="Calibri"/>
              </a:rPr>
              <a:t>P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558528" y="4459082"/>
            <a:ext cx="851535" cy="721995"/>
            <a:chOff x="8558528" y="4459082"/>
            <a:chExt cx="851535" cy="72199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8528" y="4459082"/>
              <a:ext cx="851534" cy="7219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45754" y="4752106"/>
              <a:ext cx="72956" cy="11724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92491" y="2209291"/>
            <a:ext cx="60769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u="sng" spc="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</a:t>
            </a:r>
            <a:r>
              <a:rPr sz="1400" u="sng" spc="3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O</a:t>
            </a:r>
            <a:r>
              <a:rPr sz="1400" u="sng" spc="-8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L</a:t>
            </a:r>
            <a:r>
              <a:rPr sz="1400" u="sng" spc="2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VE</a:t>
            </a:r>
            <a:r>
              <a:rPr sz="1400" u="sng" spc="2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R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93395">
              <a:lnSpc>
                <a:spcPct val="109700"/>
              </a:lnSpc>
              <a:spcBef>
                <a:spcPts val="95"/>
              </a:spcBef>
            </a:pPr>
            <a:r>
              <a:rPr spc="-5" dirty="0"/>
              <a:t>Medio </a:t>
            </a:r>
            <a:r>
              <a:rPr dirty="0"/>
              <a:t>de </a:t>
            </a:r>
            <a:r>
              <a:rPr spc="-5" dirty="0"/>
              <a:t>pago: </a:t>
            </a:r>
            <a:r>
              <a:rPr dirty="0"/>
              <a:t> </a:t>
            </a:r>
            <a:r>
              <a:rPr spc="-15" dirty="0"/>
              <a:t>Carta</a:t>
            </a:r>
            <a:r>
              <a:rPr spc="-3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spc="-15" dirty="0"/>
              <a:t>compromiso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3997" y="3532123"/>
            <a:ext cx="8569325" cy="181419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just">
              <a:lnSpc>
                <a:spcPct val="92800"/>
              </a:lnSpc>
              <a:spcBef>
                <a:spcPts val="254"/>
              </a:spcBef>
            </a:pPr>
            <a:r>
              <a:rPr sz="1800" dirty="0">
                <a:latin typeface="Calibri"/>
                <a:cs typeface="Calibri"/>
              </a:rPr>
              <a:t>Las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empresas</a:t>
            </a:r>
            <a:r>
              <a:rPr sz="1800" dirty="0">
                <a:latin typeface="Calibri"/>
                <a:cs typeface="Calibri"/>
              </a:rPr>
              <a:t> 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instituciones</a:t>
            </a:r>
            <a:r>
              <a:rPr sz="1800" dirty="0">
                <a:latin typeface="Calibri"/>
                <a:cs typeface="Calibri"/>
              </a:rPr>
              <a:t> que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patrocinen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funcionarios,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podrán</a:t>
            </a:r>
            <a:r>
              <a:rPr sz="1800" spc="-5" dirty="0">
                <a:latin typeface="Calibri"/>
                <a:cs typeface="Calibri"/>
              </a:rPr>
              <a:t> solicitar</a:t>
            </a:r>
            <a:r>
              <a:rPr sz="1800" dirty="0">
                <a:latin typeface="Calibri"/>
                <a:cs typeface="Calibri"/>
              </a:rPr>
              <a:t> la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elaboración</a:t>
            </a:r>
            <a:r>
              <a:rPr sz="1800" dirty="0">
                <a:latin typeface="Calibri"/>
                <a:cs typeface="Calibri"/>
              </a:rPr>
              <a:t> 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factura</a:t>
            </a:r>
            <a:r>
              <a:rPr sz="1800" spc="-10" dirty="0">
                <a:latin typeface="Calibri"/>
                <a:cs typeface="Calibri"/>
              </a:rPr>
              <a:t> mediante</a:t>
            </a:r>
            <a:r>
              <a:rPr sz="1800" spc="-5" dirty="0">
                <a:latin typeface="Calibri"/>
                <a:cs typeface="Calibri"/>
              </a:rPr>
              <a:t> comunicación</a:t>
            </a:r>
            <a:r>
              <a:rPr sz="1800" dirty="0">
                <a:latin typeface="Calibri"/>
                <a:cs typeface="Calibri"/>
              </a:rPr>
              <a:t> 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carta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compromiso</a:t>
            </a:r>
            <a:r>
              <a:rPr sz="1800" spc="-5" dirty="0">
                <a:latin typeface="Calibri"/>
                <a:cs typeface="Calibri"/>
              </a:rPr>
              <a:t> firmada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por</a:t>
            </a:r>
            <a:r>
              <a:rPr sz="1800" dirty="0">
                <a:latin typeface="Calibri"/>
                <a:cs typeface="Calibri"/>
              </a:rPr>
              <a:t> el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representante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legal</a:t>
            </a:r>
            <a:r>
              <a:rPr sz="1800" dirty="0">
                <a:latin typeface="Calibri"/>
                <a:cs typeface="Calibri"/>
              </a:rPr>
              <a:t> u </a:t>
            </a:r>
            <a:r>
              <a:rPr sz="1800" spc="-5" dirty="0">
                <a:latin typeface="Calibri"/>
                <a:cs typeface="Calibri"/>
              </a:rPr>
              <a:t>ordenador</a:t>
            </a:r>
            <a:r>
              <a:rPr sz="1800" dirty="0">
                <a:latin typeface="Calibri"/>
                <a:cs typeface="Calibri"/>
              </a:rPr>
              <a:t> del </a:t>
            </a:r>
            <a:r>
              <a:rPr sz="1800" spc="-15" dirty="0">
                <a:latin typeface="Calibri"/>
                <a:cs typeface="Calibri"/>
              </a:rPr>
              <a:t>gasto</a:t>
            </a:r>
            <a:r>
              <a:rPr sz="1800" dirty="0">
                <a:latin typeface="Calibri"/>
                <a:cs typeface="Calibri"/>
              </a:rPr>
              <a:t> de la </a:t>
            </a:r>
            <a:r>
              <a:rPr sz="1800" spc="-5" dirty="0">
                <a:latin typeface="Calibri"/>
                <a:cs typeface="Calibri"/>
              </a:rPr>
              <a:t>empresa.*</a:t>
            </a:r>
            <a:endParaRPr sz="1800">
              <a:latin typeface="Calibri"/>
              <a:cs typeface="Calibri"/>
            </a:endParaRPr>
          </a:p>
          <a:p>
            <a:pPr marL="389255" algn="just">
              <a:lnSpc>
                <a:spcPts val="1960"/>
              </a:lnSpc>
            </a:pPr>
            <a:r>
              <a:rPr sz="1650" spc="-5" dirty="0">
                <a:latin typeface="Calibri"/>
                <a:cs typeface="Calibri"/>
              </a:rPr>
              <a:t>-Indicar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en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la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comunicación: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Razón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social;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spc="-25" dirty="0">
                <a:latin typeface="Calibri"/>
                <a:cs typeface="Calibri"/>
              </a:rPr>
              <a:t>NIT;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nombres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y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documento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identificación</a:t>
            </a:r>
            <a:r>
              <a:rPr sz="1650" spc="1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los</a:t>
            </a:r>
            <a:endParaRPr sz="1650">
              <a:latin typeface="Calibri"/>
              <a:cs typeface="Calibri"/>
            </a:endParaRPr>
          </a:p>
          <a:p>
            <a:pPr marL="389255" marR="39370" algn="just">
              <a:lnSpc>
                <a:spcPct val="100000"/>
              </a:lnSpc>
              <a:spcBef>
                <a:spcPts val="10"/>
              </a:spcBef>
            </a:pPr>
            <a:r>
              <a:rPr sz="1650" spc="-10" dirty="0">
                <a:latin typeface="Calibri"/>
                <a:cs typeface="Calibri"/>
              </a:rPr>
              <a:t>participantes; </a:t>
            </a:r>
            <a:r>
              <a:rPr sz="1650" spc="-5" dirty="0">
                <a:latin typeface="Calibri"/>
                <a:cs typeface="Calibri"/>
              </a:rPr>
              <a:t>persona </a:t>
            </a:r>
            <a:r>
              <a:rPr sz="1650" dirty="0">
                <a:latin typeface="Calibri"/>
                <a:cs typeface="Calibri"/>
              </a:rPr>
              <a:t>de </a:t>
            </a:r>
            <a:r>
              <a:rPr sz="1650" spc="-15" dirty="0">
                <a:latin typeface="Calibri"/>
                <a:cs typeface="Calibri"/>
              </a:rPr>
              <a:t>contacto, </a:t>
            </a:r>
            <a:r>
              <a:rPr sz="1650" spc="-5" dirty="0">
                <a:latin typeface="Calibri"/>
                <a:cs typeface="Calibri"/>
              </a:rPr>
              <a:t>dirección, </a:t>
            </a:r>
            <a:r>
              <a:rPr sz="1650" spc="-15" dirty="0">
                <a:latin typeface="Calibri"/>
                <a:cs typeface="Calibri"/>
              </a:rPr>
              <a:t>teléfono </a:t>
            </a:r>
            <a:r>
              <a:rPr sz="1650" dirty="0">
                <a:latin typeface="Calibri"/>
                <a:cs typeface="Calibri"/>
              </a:rPr>
              <a:t>y </a:t>
            </a:r>
            <a:r>
              <a:rPr sz="1650" spc="-10" dirty="0">
                <a:latin typeface="Calibri"/>
                <a:cs typeface="Calibri"/>
              </a:rPr>
              <a:t>correo electrónico. -Adjuntar: </a:t>
            </a:r>
            <a:r>
              <a:rPr sz="1650" spc="-5" dirty="0">
                <a:latin typeface="Calibri"/>
                <a:cs typeface="Calibri"/>
              </a:rPr>
              <a:t>copia del </a:t>
            </a:r>
            <a:r>
              <a:rPr sz="1650" spc="-36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RUT y </a:t>
            </a:r>
            <a:r>
              <a:rPr sz="1650" spc="-5" dirty="0">
                <a:latin typeface="Calibri"/>
                <a:cs typeface="Calibri"/>
              </a:rPr>
              <a:t>del </a:t>
            </a:r>
            <a:r>
              <a:rPr sz="1650" spc="-10" dirty="0">
                <a:latin typeface="Calibri"/>
                <a:cs typeface="Calibri"/>
              </a:rPr>
              <a:t>certificado </a:t>
            </a:r>
            <a:r>
              <a:rPr sz="1650" dirty="0">
                <a:latin typeface="Calibri"/>
                <a:cs typeface="Calibri"/>
              </a:rPr>
              <a:t>de </a:t>
            </a:r>
            <a:r>
              <a:rPr sz="1650" spc="-10" dirty="0">
                <a:latin typeface="Calibri"/>
                <a:cs typeface="Calibri"/>
              </a:rPr>
              <a:t>existencia </a:t>
            </a:r>
            <a:r>
              <a:rPr sz="1650" dirty="0">
                <a:latin typeface="Calibri"/>
                <a:cs typeface="Calibri"/>
              </a:rPr>
              <a:t>y </a:t>
            </a:r>
            <a:r>
              <a:rPr sz="1650" spc="-10" dirty="0">
                <a:latin typeface="Calibri"/>
                <a:cs typeface="Calibri"/>
              </a:rPr>
              <a:t>representación </a:t>
            </a:r>
            <a:r>
              <a:rPr sz="1650" dirty="0">
                <a:latin typeface="Calibri"/>
                <a:cs typeface="Calibri"/>
              </a:rPr>
              <a:t>de </a:t>
            </a:r>
            <a:r>
              <a:rPr sz="1650" spc="-5" dirty="0">
                <a:latin typeface="Calibri"/>
                <a:cs typeface="Calibri"/>
              </a:rPr>
              <a:t>la </a:t>
            </a:r>
            <a:r>
              <a:rPr sz="1650" spc="-10" dirty="0">
                <a:latin typeface="Calibri"/>
                <a:cs typeface="Calibri"/>
              </a:rPr>
              <a:t>empresa patrocinadora; orden </a:t>
            </a:r>
            <a:r>
              <a:rPr sz="1650" spc="-5" dirty="0">
                <a:latin typeface="Calibri"/>
                <a:cs typeface="Calibri"/>
              </a:rPr>
              <a:t>de </a:t>
            </a:r>
            <a:r>
              <a:rPr sz="1650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servicio</a:t>
            </a:r>
            <a:r>
              <a:rPr sz="1650" spc="-10" dirty="0">
                <a:latin typeface="Calibri"/>
                <a:cs typeface="Calibri"/>
              </a:rPr>
              <a:t> </a:t>
            </a:r>
            <a:r>
              <a:rPr sz="1650" spc="-5" dirty="0">
                <a:latin typeface="Calibri"/>
                <a:cs typeface="Calibri"/>
              </a:rPr>
              <a:t>(si aplica).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472" y="2206244"/>
            <a:ext cx="8507095" cy="34518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8575" marR="321310" indent="-6350">
              <a:lnSpc>
                <a:spcPct val="104400"/>
              </a:lnSpc>
              <a:spcBef>
                <a:spcPts val="5"/>
              </a:spcBef>
              <a:tabLst>
                <a:tab pos="1222375" algn="l"/>
                <a:tab pos="3020695" algn="l"/>
                <a:tab pos="3470275" algn="l"/>
                <a:tab pos="4369435" algn="l"/>
                <a:tab pos="4819015" algn="l"/>
                <a:tab pos="5718175" algn="l"/>
              </a:tabLst>
            </a:pPr>
            <a:r>
              <a:rPr sz="1800" spc="-15" dirty="0">
                <a:latin typeface="Calibri"/>
                <a:cs typeface="Calibri"/>
              </a:rPr>
              <a:t>Remita</a:t>
            </a:r>
            <a:r>
              <a:rPr sz="1800" spc="3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	</a:t>
            </a:r>
            <a:r>
              <a:rPr sz="1800" spc="-5" dirty="0">
                <a:latin typeface="Calibri"/>
                <a:cs typeface="Calibri"/>
              </a:rPr>
              <a:t>comunicación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	sus	</a:t>
            </a:r>
            <a:r>
              <a:rPr sz="1800" spc="-15" dirty="0">
                <a:latin typeface="Calibri"/>
                <a:cs typeface="Calibri"/>
              </a:rPr>
              <a:t>anexos	</a:t>
            </a:r>
            <a:r>
              <a:rPr sz="1800" dirty="0">
                <a:latin typeface="Calibri"/>
                <a:cs typeface="Calibri"/>
              </a:rPr>
              <a:t>al	</a:t>
            </a:r>
            <a:r>
              <a:rPr sz="1800" spc="-10" dirty="0">
                <a:latin typeface="Calibri"/>
                <a:cs typeface="Calibri"/>
              </a:rPr>
              <a:t>correo	</a:t>
            </a:r>
            <a:r>
              <a:rPr sz="1800" spc="-5" dirty="0">
                <a:latin typeface="Calibri"/>
                <a:cs typeface="Calibri"/>
              </a:rPr>
              <a:t>electrónico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  <a:hlinkClick r:id="rId2"/>
              </a:rPr>
              <a:t>jornadas.arbitraje@uexternado.edu.co</a:t>
            </a:r>
            <a:r>
              <a:rPr sz="1800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spc="-10" dirty="0">
                <a:latin typeface="Calibri"/>
                <a:cs typeface="Calibri"/>
              </a:rPr>
              <a:t>Posteriormente, </a:t>
            </a:r>
            <a:r>
              <a:rPr sz="1800" dirty="0">
                <a:latin typeface="Calibri"/>
                <a:cs typeface="Calibri"/>
              </a:rPr>
              <a:t>la </a:t>
            </a:r>
            <a:r>
              <a:rPr sz="1800" spc="-5" dirty="0">
                <a:latin typeface="Calibri"/>
                <a:cs typeface="Calibri"/>
              </a:rPr>
              <a:t>Universidad </a:t>
            </a:r>
            <a:r>
              <a:rPr sz="1800" spc="-15" dirty="0">
                <a:latin typeface="Calibri"/>
                <a:cs typeface="Calibri"/>
              </a:rPr>
              <a:t>facturará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10" dirty="0">
                <a:latin typeface="Calibri"/>
                <a:cs typeface="Calibri"/>
              </a:rPr>
              <a:t>valor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total.</a:t>
            </a:r>
            <a:endParaRPr sz="1800">
              <a:latin typeface="Calibri"/>
              <a:cs typeface="Calibri"/>
            </a:endParaRPr>
          </a:p>
          <a:p>
            <a:pPr marL="22225" marR="168910">
              <a:lnSpc>
                <a:spcPts val="1320"/>
              </a:lnSpc>
              <a:spcBef>
                <a:spcPts val="980"/>
              </a:spcBef>
            </a:pPr>
            <a:r>
              <a:rPr sz="1200" dirty="0">
                <a:latin typeface="Calibri"/>
                <a:cs typeface="Calibri"/>
              </a:rPr>
              <a:t>*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 </a:t>
            </a:r>
            <a:r>
              <a:rPr sz="1200" spc="-5" dirty="0">
                <a:latin typeface="Calibri"/>
                <a:cs typeface="Calibri"/>
              </a:rPr>
              <a:t>participante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desempeña alguno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estos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cargos,</a:t>
            </a:r>
            <a:r>
              <a:rPr sz="1200" dirty="0">
                <a:latin typeface="Calibri"/>
                <a:cs typeface="Calibri"/>
              </a:rPr>
              <a:t> 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requiere</a:t>
            </a:r>
            <a:r>
              <a:rPr sz="1200" dirty="0">
                <a:latin typeface="Calibri"/>
                <a:cs typeface="Calibri"/>
              </a:rPr>
              <a:t> que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carta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esté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firmada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por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otra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persona</a:t>
            </a:r>
            <a:r>
              <a:rPr sz="1200" dirty="0">
                <a:latin typeface="Calibri"/>
                <a:cs typeface="Calibri"/>
              </a:rPr>
              <a:t> que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sea </a:t>
            </a:r>
            <a:r>
              <a:rPr sz="1200" spc="-5" dirty="0">
                <a:latin typeface="Calibri"/>
                <a:cs typeface="Calibri"/>
              </a:rPr>
              <a:t>suplente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 </a:t>
            </a:r>
            <a:r>
              <a:rPr sz="1200" spc="-10" dirty="0">
                <a:latin typeface="Calibri"/>
                <a:cs typeface="Calibri"/>
              </a:rPr>
              <a:t>tenga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asignadas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responsabilidades.</a:t>
            </a:r>
            <a:endParaRPr sz="12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20"/>
              </a:spcBef>
            </a:pPr>
            <a:r>
              <a:rPr sz="1400" u="sng" spc="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VOLVER</a:t>
            </a:r>
            <a:endParaRPr sz="1400">
              <a:latin typeface="Calibri"/>
              <a:cs typeface="Calibri"/>
            </a:endParaRPr>
          </a:p>
          <a:p>
            <a:pPr marL="48260" algn="ctr">
              <a:lnSpc>
                <a:spcPct val="100000"/>
              </a:lnSpc>
              <a:spcBef>
                <a:spcPts val="114"/>
              </a:spcBef>
            </a:pPr>
            <a:r>
              <a:rPr sz="2650" spc="-20" dirty="0">
                <a:solidFill>
                  <a:srgbClr val="005C00"/>
                </a:solidFill>
                <a:latin typeface="Calibri"/>
                <a:cs typeface="Calibri"/>
              </a:rPr>
              <a:t>Mayor</a:t>
            </a:r>
            <a:r>
              <a:rPr sz="2650" spc="-100" dirty="0">
                <a:solidFill>
                  <a:srgbClr val="005C00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5C00"/>
                </a:solidFill>
                <a:latin typeface="Calibri"/>
                <a:cs typeface="Calibri"/>
              </a:rPr>
              <a:t>información</a:t>
            </a:r>
            <a:endParaRPr sz="2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00">
              <a:latin typeface="Calibri"/>
              <a:cs typeface="Calibri"/>
            </a:endParaRPr>
          </a:p>
          <a:p>
            <a:pPr marL="19050" marR="123825" indent="-6350">
              <a:lnSpc>
                <a:spcPct val="100000"/>
              </a:lnSpc>
            </a:pPr>
            <a:r>
              <a:rPr sz="2300" spc="-30" dirty="0">
                <a:latin typeface="Calibri"/>
                <a:cs typeface="Calibri"/>
              </a:rPr>
              <a:t>Favor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dirigir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su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recibo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de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pago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y </a:t>
            </a:r>
            <a:r>
              <a:rPr sz="2300" spc="-5" dirty="0">
                <a:latin typeface="Calibri"/>
                <a:cs typeface="Calibri"/>
              </a:rPr>
              <a:t>cualquier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otra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comunicación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relativo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50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las Jornadas de </a:t>
            </a:r>
            <a:r>
              <a:rPr sz="2300" spc="-10" dirty="0">
                <a:latin typeface="Calibri"/>
                <a:cs typeface="Calibri"/>
              </a:rPr>
              <a:t>Arbitraje,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al </a:t>
            </a:r>
            <a:r>
              <a:rPr sz="2300" spc="-15" dirty="0">
                <a:latin typeface="Calibri"/>
                <a:cs typeface="Calibri"/>
              </a:rPr>
              <a:t>correo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electrónico:</a:t>
            </a:r>
            <a:endParaRPr sz="2300">
              <a:latin typeface="Calibri"/>
              <a:cs typeface="Calibri"/>
            </a:endParaRPr>
          </a:p>
          <a:p>
            <a:pPr marL="22225">
              <a:lnSpc>
                <a:spcPct val="100000"/>
              </a:lnSpc>
              <a:spcBef>
                <a:spcPts val="310"/>
              </a:spcBef>
            </a:pPr>
            <a:r>
              <a:rPr sz="18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-</a:t>
            </a:r>
            <a:r>
              <a:rPr sz="1800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jornadas.arbitraje@uexternado.edu.co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8849" y="6466955"/>
            <a:ext cx="1867535" cy="248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4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www.uexternado.edu.co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4472" y="5751067"/>
            <a:ext cx="474916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Calibri"/>
                <a:cs typeface="Calibri"/>
              </a:rPr>
              <a:t>O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al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teléfono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3419900 </a:t>
            </a:r>
            <a:r>
              <a:rPr sz="2300" spc="-10" dirty="0">
                <a:latin typeface="Calibri"/>
                <a:cs typeface="Calibri"/>
              </a:rPr>
              <a:t>ext. </a:t>
            </a:r>
            <a:r>
              <a:rPr sz="2300" spc="-5" dirty="0">
                <a:latin typeface="Calibri"/>
                <a:cs typeface="Calibri"/>
              </a:rPr>
              <a:t>1089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y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1013.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37734" y="5860796"/>
            <a:ext cx="60769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u="sng" spc="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</a:t>
            </a:r>
            <a:r>
              <a:rPr sz="1400" u="sng" spc="3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O</a:t>
            </a:r>
            <a:r>
              <a:rPr sz="1400" u="sng" spc="-8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L</a:t>
            </a:r>
            <a:r>
              <a:rPr sz="1400" u="sng" spc="25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VE</a:t>
            </a:r>
            <a:r>
              <a:rPr sz="1400" u="sng" spc="20" dirty="0">
                <a:solidFill>
                  <a:srgbClr val="0361C1"/>
                </a:solidFill>
                <a:uFill>
                  <a:solidFill>
                    <a:srgbClr val="0361C1"/>
                  </a:solidFill>
                </a:u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624</Words>
  <Application>Microsoft Macintosh PowerPoint</Application>
  <PresentationFormat>Personalizado</PresentationFormat>
  <Paragraphs>55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Calibri</vt:lpstr>
      <vt:lpstr>Office Theme</vt:lpstr>
      <vt:lpstr>Instructivo de pago</vt:lpstr>
      <vt:lpstr>Presentación de PowerPoint</vt:lpstr>
      <vt:lpstr>Directamente en la Universidad con  Efectivo, tarjeta de crédito, débito o PSE</vt:lpstr>
      <vt:lpstr>Descargar factura, pagar con tarjeta de  crédito, débito o PSE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Medio de pago:  Carta de compromiso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Juan Camilo Ceballos Arce</cp:lastModifiedBy>
  <cp:revision>1</cp:revision>
  <dcterms:created xsi:type="dcterms:W3CDTF">2024-08-13T14:45:47Z</dcterms:created>
  <dcterms:modified xsi:type="dcterms:W3CDTF">2024-08-13T14:47:49Z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2024-07-18T00:00:00Z</vt:filetime>
  </property>
  <property fmtid="{D5CDD505-2E9C-101B-9397-08002B2CF9AE}" pid="3" name="LastSaved">
    <vt:filetime>2024-08-13T00:00:00Z</vt:filetime>
  </property>
</Properties>
</file>